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8" r:id="rId5"/>
  </p:sldMasterIdLst>
  <p:notesMasterIdLst>
    <p:notesMasterId r:id="rId13"/>
  </p:notesMasterIdLst>
  <p:handoutMasterIdLst>
    <p:handoutMasterId r:id="rId14"/>
  </p:handoutMasterIdLst>
  <p:sldIdLst>
    <p:sldId id="1422" r:id="rId6"/>
    <p:sldId id="21812" r:id="rId7"/>
    <p:sldId id="21813" r:id="rId8"/>
    <p:sldId id="21814" r:id="rId9"/>
    <p:sldId id="21815" r:id="rId10"/>
    <p:sldId id="21845" r:id="rId11"/>
    <p:sldId id="21846" r:id="rId12"/>
  </p:sldIdLst>
  <p:sldSz cx="9906000" cy="6858000" type="A4"/>
  <p:notesSz cx="6797675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440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4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7F7F7"/>
    <a:srgbClr val="EFEFEF"/>
    <a:srgbClr val="F4F4F4"/>
    <a:srgbClr val="1A2D57"/>
    <a:srgbClr val="0000FF"/>
    <a:srgbClr val="A1C3E5"/>
    <a:srgbClr val="B2DE82"/>
    <a:srgbClr val="FFFFCC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6242" autoAdjust="0"/>
  </p:normalViewPr>
  <p:slideViewPr>
    <p:cSldViewPr snapToGrid="0">
      <p:cViewPr>
        <p:scale>
          <a:sx n="150" d="100"/>
          <a:sy n="150" d="100"/>
        </p:scale>
        <p:origin x="336" y="-696"/>
      </p:cViewPr>
      <p:guideLst>
        <p:guide orient="horz"/>
        <p:guide pos="2440"/>
        <p:guide orient="horz" pos="4065"/>
        <p:guide pos="4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EDE1-65E7-45BD-B126-FDFE9FDCFC45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02048-DC74-4B96-B0E3-7DCEF18F61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42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5B3A-5DE1-49DA-AA5B-F07C5750CC91}" type="datetimeFigureOut">
              <a:rPr lang="ko-KR" altLang="en-US" smtClean="0"/>
              <a:t>2026-06-01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689240"/>
            <a:ext cx="5438775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6900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4951-15C2-4EC8-9BFE-A8770D39B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6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23900" y="739775"/>
            <a:ext cx="53498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69978" indent="-29614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84582" indent="-236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58414" indent="-236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132249" indent="-2369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606082" indent="-236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3079915" indent="-236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553746" indent="-236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4027581" indent="-2369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</a:pPr>
            <a:fld id="{EAFC9930-4E05-4BC0-84FC-C256FDF4D485}" type="slidenum">
              <a:rPr lang="ko-KR" altLang="en-US" smtClean="0">
                <a:latin typeface="굴림" charset="-127"/>
                <a:ea typeface="굴림" charset="-127"/>
              </a:rPr>
              <a:pPr eaLnBrk="1" hangingPunct="1">
                <a:spcBef>
                  <a:spcPct val="0"/>
                </a:spcBef>
              </a:pPr>
              <a:t>0</a:t>
            </a:fld>
            <a:endParaRPr lang="ko-KR" altLang="en-US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733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273000" y="2570135"/>
            <a:ext cx="9360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945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273005" y="57089"/>
            <a:ext cx="1038279" cy="318924"/>
          </a:xfrm>
          <a:prstGeom prst="rect">
            <a:avLst/>
          </a:prstGeom>
          <a:solidFill>
            <a:schemeClr val="accent3"/>
          </a:solidFill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err="1"/>
              <a:t>장표</a:t>
            </a:r>
            <a:r>
              <a:rPr lang="ko-KR" altLang="en-US"/>
              <a:t> 제목</a:t>
            </a:r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ko-KR" altLang="en-US"/>
              <a:t>본문의 핵심사항을 요약 </a:t>
            </a:r>
            <a:r>
              <a:rPr lang="en-US" altLang="ko-KR"/>
              <a:t>/ </a:t>
            </a:r>
            <a:r>
              <a:rPr lang="ko-KR" altLang="en-US"/>
              <a:t>강조하는</a:t>
            </a:r>
            <a:r>
              <a:rPr lang="en-US" altLang="ko-KR"/>
              <a:t>, 2</a:t>
            </a:r>
            <a:r>
              <a:rPr lang="ko-KR" altLang="en-US"/>
              <a:t>줄 이내의 </a:t>
            </a:r>
            <a:r>
              <a:rPr lang="en-US" altLang="ko-KR"/>
              <a:t>Headline</a:t>
            </a:r>
            <a:endParaRPr lang="ko-KR" altLang="en-US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7663376" y="87873"/>
            <a:ext cx="1969624" cy="257369"/>
          </a:xfrm>
          <a:prstGeom prst="rect">
            <a:avLst/>
          </a:prstGeom>
          <a:solidFill>
            <a:schemeClr val="accent3"/>
          </a:solidFill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/>
              <a:t>보고서</a:t>
            </a:r>
            <a:r>
              <a:rPr lang="en-US" altLang="ko-KR"/>
              <a:t>/</a:t>
            </a:r>
            <a:r>
              <a:rPr lang="ko-KR" altLang="en-US" err="1"/>
              <a:t>챕터</a:t>
            </a:r>
            <a:r>
              <a:rPr lang="ko-KR" altLang="en-US"/>
              <a:t> 제목 </a:t>
            </a:r>
            <a:r>
              <a:rPr lang="en-US" altLang="ko-KR"/>
              <a:t>(</a:t>
            </a:r>
            <a:r>
              <a:rPr lang="ko-KR" altLang="en-US"/>
              <a:t>선택적</a:t>
            </a:r>
            <a:r>
              <a:rPr lang="en-US" altLang="ko-KR"/>
              <a:t>)</a:t>
            </a:r>
            <a:endParaRPr lang="ko-KR" altLang="en-US"/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9667167" y="6659446"/>
            <a:ext cx="16831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1000" b="1">
              <a:solidFill>
                <a:srgbClr val="000000"/>
              </a:solidFill>
            </a:endParaRPr>
          </a:p>
        </p:txBody>
      </p:sp>
      <p:sp>
        <p:nvSpPr>
          <p:cNvPr id="12" name="바닥글 개체 틀 1"/>
          <p:cNvSpPr txBox="1">
            <a:spLocks/>
          </p:cNvSpPr>
          <p:nvPr userDrawn="1"/>
        </p:nvSpPr>
        <p:spPr>
          <a:xfrm>
            <a:off x="1003147" y="6661027"/>
            <a:ext cx="3928961" cy="15234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r" fontAlgn="ctr">
              <a:lnSpc>
                <a:spcPct val="110000"/>
              </a:lnSpc>
              <a:defRPr sz="9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defRPr>
            </a:lvl1pPr>
            <a:lvl2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6pPr>
            <a:lvl7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7pPr>
            <a:lvl8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8pPr>
            <a:lvl9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 algn="l"/>
            <a:r>
              <a:rPr lang="ko-KR" altLang="en-US">
                <a:solidFill>
                  <a:schemeClr val="bg2"/>
                </a:solidFill>
              </a:rPr>
              <a:t>이 </a:t>
            </a:r>
            <a:r>
              <a:rPr lang="ko-KR" altLang="ko-KR">
                <a:solidFill>
                  <a:schemeClr val="bg2"/>
                </a:solidFill>
              </a:rPr>
              <a:t>정보</a:t>
            </a:r>
            <a:r>
              <a:rPr lang="en-US" altLang="ko-KR">
                <a:solidFill>
                  <a:schemeClr val="bg2"/>
                </a:solidFill>
              </a:rPr>
              <a:t>(</a:t>
            </a:r>
            <a:r>
              <a:rPr lang="ko-KR" altLang="ko-KR">
                <a:solidFill>
                  <a:schemeClr val="bg2"/>
                </a:solidFill>
              </a:rPr>
              <a:t>문서</a:t>
            </a:r>
            <a:r>
              <a:rPr lang="en-US" altLang="ko-KR">
                <a:solidFill>
                  <a:schemeClr val="bg2"/>
                </a:solidFill>
              </a:rPr>
              <a:t>)</a:t>
            </a:r>
            <a:r>
              <a:rPr lang="ko-KR" altLang="ko-KR">
                <a:solidFill>
                  <a:schemeClr val="bg2"/>
                </a:solidFill>
              </a:rPr>
              <a:t>는 </a:t>
            </a:r>
            <a:r>
              <a:rPr lang="en-US" altLang="ko-KR">
                <a:solidFill>
                  <a:schemeClr val="bg2"/>
                </a:solidFill>
              </a:rPr>
              <a:t>DL</a:t>
            </a:r>
            <a:r>
              <a:rPr lang="ko-KR" altLang="en-US">
                <a:solidFill>
                  <a:schemeClr val="bg2"/>
                </a:solidFill>
              </a:rPr>
              <a:t>이앤씨</a:t>
            </a:r>
            <a:r>
              <a:rPr lang="ko-KR" altLang="ko-KR">
                <a:solidFill>
                  <a:schemeClr val="bg2"/>
                </a:solidFill>
              </a:rPr>
              <a:t>의 자산으로서</a:t>
            </a:r>
            <a:r>
              <a:rPr lang="en-US" altLang="ko-KR">
                <a:solidFill>
                  <a:schemeClr val="bg2"/>
                </a:solidFill>
              </a:rPr>
              <a:t>, </a:t>
            </a:r>
            <a:r>
              <a:rPr lang="ko-KR" altLang="ko-KR">
                <a:solidFill>
                  <a:schemeClr val="bg2"/>
                </a:solidFill>
              </a:rPr>
              <a:t>허가 없는 사외반출을 금지합니다</a:t>
            </a:r>
            <a:r>
              <a:rPr lang="en-US" altLang="ko-KR">
                <a:solidFill>
                  <a:schemeClr val="bg2"/>
                </a:solidFill>
              </a:rPr>
              <a:t>.</a:t>
            </a:r>
            <a:endParaRPr lang="ko-KR" altLang="ko-KR">
              <a:solidFill>
                <a:schemeClr val="bg2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3971" b="30999"/>
          <a:stretch/>
        </p:blipFill>
        <p:spPr>
          <a:xfrm>
            <a:off x="276481" y="6421134"/>
            <a:ext cx="734814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2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1ED84E-B097-E042-B7AF-92A2A82D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1101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EA9F87-67AB-1A56-E190-93CCFE93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4324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273038" y="57089"/>
            <a:ext cx="1038279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err="1"/>
              <a:t>장표</a:t>
            </a:r>
            <a:r>
              <a:rPr lang="ko-KR" altLang="en-US"/>
              <a:t> 제목</a:t>
            </a:r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73000" y="505223"/>
            <a:ext cx="9360000" cy="319738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595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2948" indent="0">
              <a:buNone/>
              <a:defRPr/>
            </a:lvl5pPr>
          </a:lstStyle>
          <a:p>
            <a:pPr lvl="0"/>
            <a:r>
              <a:rPr lang="ko-KR" altLang="en-US"/>
              <a:t>본문의 핵심사항을 요약 </a:t>
            </a:r>
            <a:r>
              <a:rPr lang="en-US" altLang="ko-KR"/>
              <a:t>/ </a:t>
            </a:r>
            <a:r>
              <a:rPr lang="ko-KR" altLang="en-US"/>
              <a:t>강조하는</a:t>
            </a:r>
            <a:r>
              <a:rPr lang="en-US" altLang="ko-KR"/>
              <a:t>, 2</a:t>
            </a:r>
            <a:r>
              <a:rPr lang="ko-KR" altLang="en-US"/>
              <a:t>줄 이내의 </a:t>
            </a:r>
            <a:r>
              <a:rPr lang="en-US" altLang="ko-KR"/>
              <a:t>Headline</a:t>
            </a:r>
            <a:endParaRPr lang="ko-KR" altLang="en-US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7378061" y="87873"/>
            <a:ext cx="2254958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196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/>
              <a:t>건축사업본부 중장기 사업방향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514653" y="6600669"/>
            <a:ext cx="265063" cy="257369"/>
          </a:xfrm>
          <a:prstGeom prst="rect">
            <a:avLst/>
          </a:prstGeom>
        </p:spPr>
        <p:txBody>
          <a:bodyPr wrap="none" lIns="35885" tIns="35885" rIns="35885" bIns="35885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fld id="{6408DFA4-F973-42D7-B6EF-912A17EDE80B}" type="slidenum">
              <a:rPr kumimoji="0" lang="ko-KR" altLang="en-US" sz="1196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196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바닥글 개체 틀 1"/>
          <p:cNvSpPr txBox="1">
            <a:spLocks/>
          </p:cNvSpPr>
          <p:nvPr userDrawn="1"/>
        </p:nvSpPr>
        <p:spPr>
          <a:xfrm>
            <a:off x="1003147" y="6661027"/>
            <a:ext cx="3928961" cy="15234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r" fontAlgn="ctr">
              <a:lnSpc>
                <a:spcPct val="110000"/>
              </a:lnSpc>
              <a:defRPr sz="9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defRPr>
            </a:lvl1pPr>
            <a:lvl2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6pPr>
            <a:lvl7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7pPr>
            <a:lvl8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8pPr>
            <a:lvl9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 algn="l"/>
            <a:r>
              <a:rPr lang="ko-KR" altLang="en-US">
                <a:solidFill>
                  <a:schemeClr val="bg2"/>
                </a:solidFill>
              </a:rPr>
              <a:t>이 </a:t>
            </a:r>
            <a:r>
              <a:rPr lang="ko-KR" altLang="ko-KR">
                <a:solidFill>
                  <a:schemeClr val="bg2"/>
                </a:solidFill>
              </a:rPr>
              <a:t>정보</a:t>
            </a:r>
            <a:r>
              <a:rPr lang="en-US" altLang="ko-KR">
                <a:solidFill>
                  <a:schemeClr val="bg2"/>
                </a:solidFill>
              </a:rPr>
              <a:t>(</a:t>
            </a:r>
            <a:r>
              <a:rPr lang="ko-KR" altLang="ko-KR">
                <a:solidFill>
                  <a:schemeClr val="bg2"/>
                </a:solidFill>
              </a:rPr>
              <a:t>문서</a:t>
            </a:r>
            <a:r>
              <a:rPr lang="en-US" altLang="ko-KR">
                <a:solidFill>
                  <a:schemeClr val="bg2"/>
                </a:solidFill>
              </a:rPr>
              <a:t>)</a:t>
            </a:r>
            <a:r>
              <a:rPr lang="ko-KR" altLang="ko-KR">
                <a:solidFill>
                  <a:schemeClr val="bg2"/>
                </a:solidFill>
              </a:rPr>
              <a:t>는 </a:t>
            </a:r>
            <a:r>
              <a:rPr lang="en-US" altLang="ko-KR">
                <a:solidFill>
                  <a:schemeClr val="bg2"/>
                </a:solidFill>
              </a:rPr>
              <a:t>DL</a:t>
            </a:r>
            <a:r>
              <a:rPr lang="ko-KR" altLang="en-US">
                <a:solidFill>
                  <a:schemeClr val="bg2"/>
                </a:solidFill>
              </a:rPr>
              <a:t>이앤씨</a:t>
            </a:r>
            <a:r>
              <a:rPr lang="ko-KR" altLang="ko-KR">
                <a:solidFill>
                  <a:schemeClr val="bg2"/>
                </a:solidFill>
              </a:rPr>
              <a:t>의 자산으로서</a:t>
            </a:r>
            <a:r>
              <a:rPr lang="en-US" altLang="ko-KR">
                <a:solidFill>
                  <a:schemeClr val="bg2"/>
                </a:solidFill>
              </a:rPr>
              <a:t>, </a:t>
            </a:r>
            <a:r>
              <a:rPr lang="ko-KR" altLang="ko-KR">
                <a:solidFill>
                  <a:schemeClr val="bg2"/>
                </a:solidFill>
              </a:rPr>
              <a:t>허가 없는 사외반출을 금지합니다</a:t>
            </a:r>
            <a:r>
              <a:rPr lang="en-US" altLang="ko-KR">
                <a:solidFill>
                  <a:schemeClr val="bg2"/>
                </a:solidFill>
              </a:rPr>
              <a:t>.</a:t>
            </a:r>
            <a:endParaRPr lang="ko-KR" altLang="ko-KR">
              <a:solidFill>
                <a:schemeClr val="bg2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3971" b="30999"/>
          <a:stretch/>
        </p:blipFill>
        <p:spPr>
          <a:xfrm>
            <a:off x="276481" y="6421134"/>
            <a:ext cx="734814" cy="3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9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1"/>
          <p:cNvSpPr txBox="1">
            <a:spLocks/>
          </p:cNvSpPr>
          <p:nvPr userDrawn="1"/>
        </p:nvSpPr>
        <p:spPr>
          <a:xfrm>
            <a:off x="999943" y="6661028"/>
            <a:ext cx="3916408" cy="15234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algn="r" fontAlgn="ctr">
              <a:lnSpc>
                <a:spcPct val="110000"/>
              </a:lnSpc>
              <a:defRPr sz="900">
                <a:solidFill>
                  <a:schemeClr val="bg2"/>
                </a:solidFill>
                <a:latin typeface="맑은 고딕" pitchFamily="50" charset="-127"/>
                <a:ea typeface="맑은 고딕" pitchFamily="50" charset="-127"/>
              </a:defRPr>
            </a:lvl1pPr>
            <a:lvl2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fontAlgn="ctr">
              <a:lnSpc>
                <a:spcPct val="110000"/>
              </a:lnSpc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5pPr>
            <a:lvl6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6pPr>
            <a:lvl7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7pPr>
            <a:lvl8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8pPr>
            <a:lvl9pPr>
              <a:defRPr sz="13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0" algn="l"/>
            <a:r>
              <a:rPr lang="ko-KR" altLang="en-US" sz="897">
                <a:solidFill>
                  <a:schemeClr val="bg2"/>
                </a:solidFill>
              </a:rPr>
              <a:t>이 </a:t>
            </a:r>
            <a:r>
              <a:rPr lang="ko-KR" altLang="ko-KR" sz="897">
                <a:solidFill>
                  <a:schemeClr val="bg2"/>
                </a:solidFill>
              </a:rPr>
              <a:t>정보</a:t>
            </a:r>
            <a:r>
              <a:rPr lang="en-US" altLang="ko-KR" sz="897">
                <a:solidFill>
                  <a:schemeClr val="bg2"/>
                </a:solidFill>
              </a:rPr>
              <a:t>(</a:t>
            </a:r>
            <a:r>
              <a:rPr lang="ko-KR" altLang="ko-KR" sz="897">
                <a:solidFill>
                  <a:schemeClr val="bg2"/>
                </a:solidFill>
              </a:rPr>
              <a:t>문서</a:t>
            </a:r>
            <a:r>
              <a:rPr lang="en-US" altLang="ko-KR" sz="897">
                <a:solidFill>
                  <a:schemeClr val="bg2"/>
                </a:solidFill>
              </a:rPr>
              <a:t>)</a:t>
            </a:r>
            <a:r>
              <a:rPr lang="ko-KR" altLang="ko-KR" sz="897">
                <a:solidFill>
                  <a:schemeClr val="bg2"/>
                </a:solidFill>
              </a:rPr>
              <a:t>는 </a:t>
            </a:r>
            <a:r>
              <a:rPr lang="en-US" altLang="ko-KR" sz="897">
                <a:solidFill>
                  <a:schemeClr val="bg2"/>
                </a:solidFill>
              </a:rPr>
              <a:t>DL</a:t>
            </a:r>
            <a:r>
              <a:rPr lang="ko-KR" altLang="en-US" sz="897">
                <a:solidFill>
                  <a:schemeClr val="bg2"/>
                </a:solidFill>
              </a:rPr>
              <a:t>이앤씨</a:t>
            </a:r>
            <a:r>
              <a:rPr lang="ko-KR" altLang="ko-KR" sz="897">
                <a:solidFill>
                  <a:schemeClr val="bg2"/>
                </a:solidFill>
              </a:rPr>
              <a:t>의 자산으로서</a:t>
            </a:r>
            <a:r>
              <a:rPr lang="en-US" altLang="ko-KR" sz="897">
                <a:solidFill>
                  <a:schemeClr val="bg2"/>
                </a:solidFill>
              </a:rPr>
              <a:t>, </a:t>
            </a:r>
            <a:r>
              <a:rPr lang="ko-KR" altLang="ko-KR" sz="897">
                <a:solidFill>
                  <a:schemeClr val="bg2"/>
                </a:solidFill>
              </a:rPr>
              <a:t>허가 없는 사외반출을 금지합니다</a:t>
            </a:r>
            <a:r>
              <a:rPr lang="en-US" altLang="ko-KR" sz="897">
                <a:solidFill>
                  <a:schemeClr val="bg2"/>
                </a:solidFill>
              </a:rPr>
              <a:t>.</a:t>
            </a:r>
            <a:endParaRPr lang="ko-KR" altLang="ko-KR" sz="897">
              <a:solidFill>
                <a:schemeClr val="bg2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13971" b="30999"/>
          <a:stretch/>
        </p:blipFill>
        <p:spPr>
          <a:xfrm>
            <a:off x="275598" y="6421134"/>
            <a:ext cx="732466" cy="3922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484255" y="6600670"/>
            <a:ext cx="264216" cy="257369"/>
          </a:xfrm>
          <a:prstGeom prst="rect">
            <a:avLst/>
          </a:prstGeom>
        </p:spPr>
        <p:txBody>
          <a:bodyPr wrap="none" lIns="35770" tIns="35770" rIns="35770" bIns="35770" rtlCol="0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fld id="{6408DFA4-F973-42D7-B6EF-912A17EDE80B}" type="slidenum">
              <a:rPr kumimoji="0" lang="ko-KR" altLang="en-US" sz="1192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192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945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73000" y="0"/>
            <a:ext cx="9360000" cy="432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ko-KR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7" r:id="rId3"/>
    <p:sldLayoutId id="2147483668" r:id="rId4"/>
    <p:sldLayoutId id="2147483683" r:id="rId5"/>
    <p:sldLayoutId id="2147483684" r:id="rId6"/>
  </p:sldLayoutIdLst>
  <p:txStyles>
    <p:titleStyle>
      <a:lvl1pPr algn="ctr" defTabSz="914400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525316" y="2539368"/>
            <a:ext cx="8909000" cy="45744"/>
          </a:xfrm>
          <a:prstGeom prst="rect">
            <a:avLst/>
          </a:prstGeom>
          <a:solidFill>
            <a:srgbClr val="00224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/>
            <a:endParaRPr lang="ko-KR" altLang="ko-KR" sz="1788"/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352940" y="1931546"/>
            <a:ext cx="9168472" cy="564779"/>
          </a:xfrm>
          <a:prstGeom prst="rect">
            <a:avLst/>
          </a:prstGeom>
        </p:spPr>
        <p:txBody>
          <a:bodyPr lIns="35885" tIns="35885" rIns="35885" bIns="35885" anchor="b"/>
          <a:lstStyle>
            <a:lvl1pPr algn="ctr" defTabSz="914400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algn="l" eaLnBrk="0" hangingPunct="0"/>
            <a:r>
              <a:rPr kumimoji="0" lang="ko-KR" altLang="en-US" sz="2392" spc="-120" err="1">
                <a:solidFill>
                  <a:srgbClr val="00204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에어플래너</a:t>
            </a:r>
            <a:r>
              <a:rPr kumimoji="0" lang="ko-KR" altLang="en-US" sz="2392" spc="-120" dirty="0">
                <a:solidFill>
                  <a:srgbClr val="00204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kumimoji="0" lang="en-US" altLang="ko-KR" sz="2392" spc="-120" dirty="0">
                <a:solidFill>
                  <a:srgbClr val="00204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UI</a:t>
            </a:r>
            <a:r>
              <a:rPr kumimoji="0" lang="ko-KR" altLang="en-US" sz="2392" spc="-120" dirty="0">
                <a:solidFill>
                  <a:srgbClr val="002040"/>
                </a:solidFill>
                <a:latin typeface="맑은 고딕" pitchFamily="50" charset="-127"/>
                <a:ea typeface="맑은 고딕" pitchFamily="50" charset="-127"/>
                <a:cs typeface="+mj-cs"/>
              </a:rPr>
              <a:t> 수정본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52940" y="3219981"/>
            <a:ext cx="742526" cy="287273"/>
          </a:xfrm>
          <a:prstGeom prst="rect">
            <a:avLst/>
          </a:prstGeom>
        </p:spPr>
        <p:txBody>
          <a:bodyPr wrap="none" lIns="35885" tIns="35885" rIns="35885" bIns="35885">
            <a:spAutoFit/>
          </a:bodyPr>
          <a:lstStyle/>
          <a:p>
            <a:pPr defTabSz="9114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396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2026-05</a:t>
            </a:r>
            <a:endParaRPr kumimoji="1" lang="ko-KR" altLang="en-US" sz="1396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2940" y="2708096"/>
            <a:ext cx="1708701" cy="393134"/>
          </a:xfrm>
          <a:prstGeom prst="rect">
            <a:avLst/>
          </a:prstGeom>
        </p:spPr>
        <p:txBody>
          <a:bodyPr wrap="none" lIns="35885" tIns="35885" rIns="35885" bIns="35885">
            <a:spAutoFit/>
          </a:bodyPr>
          <a:lstStyle/>
          <a:p>
            <a:pPr defTabSz="911474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595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건축엔지니어링팀</a:t>
            </a:r>
            <a:endParaRPr kumimoji="1" lang="en-US" altLang="ko-KR" sz="1595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217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56B78-0A44-69DE-749B-B6EA85053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A6DA288-37E1-8CFD-939F-3B9F6B806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2" y="1106086"/>
            <a:ext cx="9222546" cy="3448175"/>
          </a:xfrm>
          <a:prstGeom prst="rect">
            <a:avLst/>
          </a:prstGeom>
        </p:spPr>
      </p:pic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25E0C582-7BEF-7E74-1441-E51816C07FCC}"/>
              </a:ext>
            </a:extLst>
          </p:cNvPr>
          <p:cNvSpPr/>
          <p:nvPr/>
        </p:nvSpPr>
        <p:spPr bwMode="auto">
          <a:xfrm>
            <a:off x="1319084" y="3444011"/>
            <a:ext cx="3005223" cy="1033462"/>
          </a:xfrm>
          <a:prstGeom prst="roundRect">
            <a:avLst>
              <a:gd name="adj" fmla="val 11869"/>
            </a:avLst>
          </a:prstGeom>
          <a:solidFill>
            <a:schemeClr val="bg1"/>
          </a:solidFill>
          <a:ln w="28575">
            <a:noFill/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6E801F72-F083-44D1-A2BB-809F79623240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885BE-A4BC-C9B7-38E4-13F79512DC28}"/>
              </a:ext>
            </a:extLst>
          </p:cNvPr>
          <p:cNvSpPr txBox="1"/>
          <p:nvPr/>
        </p:nvSpPr>
        <p:spPr>
          <a:xfrm>
            <a:off x="351252" y="433060"/>
            <a:ext cx="5878846" cy="590987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b="1" dirty="0">
                <a:latin typeface="맑은 고딕" pitchFamily="50" charset="-127"/>
              </a:rPr>
              <a:t>4 UI </a:t>
            </a:r>
            <a:r>
              <a:rPr lang="ko-KR" altLang="en-US" sz="1200" b="1" dirty="0">
                <a:latin typeface="맑은 고딕" pitchFamily="50" charset="-127"/>
              </a:rPr>
              <a:t>제작 협의</a:t>
            </a:r>
            <a:endParaRPr lang="en-US" altLang="ko-KR" sz="1200" b="1" dirty="0">
              <a:latin typeface="맑은 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lang="ko-KR" altLang="en-US" sz="1200" dirty="0">
                <a:latin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</a:rPr>
              <a:t>1) </a:t>
            </a:r>
            <a:r>
              <a:rPr lang="en-US" altLang="ko-KR" sz="1200" b="1" dirty="0"/>
              <a:t>Home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48EB42E-1169-B3BA-C73D-56204BA4D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72436" r="78147" b="5205"/>
          <a:stretch>
            <a:fillRect/>
          </a:stretch>
        </p:blipFill>
        <p:spPr>
          <a:xfrm>
            <a:off x="1434353" y="3523130"/>
            <a:ext cx="941294" cy="7261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540244-06A0-4C6B-B5BA-2142D3D815B5}"/>
              </a:ext>
            </a:extLst>
          </p:cNvPr>
          <p:cNvSpPr txBox="1"/>
          <p:nvPr/>
        </p:nvSpPr>
        <p:spPr>
          <a:xfrm>
            <a:off x="1488791" y="4221286"/>
            <a:ext cx="504876" cy="195814"/>
          </a:xfrm>
          <a:prstGeom prst="rect">
            <a:avLst/>
          </a:prstGeom>
          <a:solidFill>
            <a:srgbClr val="FAFAFA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 latinLnBrk="0"/>
            <a:r>
              <a:rPr lang="ko-KR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안심회복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DA68C37-9760-2951-4EC9-16B1A16CA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1" t="13512" r="38407" b="81406"/>
          <a:stretch>
            <a:fillRect/>
          </a:stretch>
        </p:blipFill>
        <p:spPr>
          <a:xfrm>
            <a:off x="1993667" y="4238083"/>
            <a:ext cx="351864" cy="179017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42D0289E-B3CF-8CB6-7166-875CBC1100C3}"/>
              </a:ext>
            </a:extLst>
          </p:cNvPr>
          <p:cNvGrpSpPr/>
          <p:nvPr/>
        </p:nvGrpSpPr>
        <p:grpSpPr>
          <a:xfrm>
            <a:off x="2534076" y="3485030"/>
            <a:ext cx="1725707" cy="239245"/>
            <a:chOff x="2502100" y="3500002"/>
            <a:chExt cx="1719857" cy="23843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4704DE3B-A321-479D-695E-B56777D37AA1}"/>
                </a:ext>
              </a:extLst>
            </p:cNvPr>
            <p:cNvSpPr/>
            <p:nvPr/>
          </p:nvSpPr>
          <p:spPr bwMode="auto">
            <a:xfrm>
              <a:off x="2502100" y="3500002"/>
              <a:ext cx="1719856" cy="238434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33EDC1FD-41CA-169B-0EC2-C0CB80B778CE}"/>
                </a:ext>
              </a:extLst>
            </p:cNvPr>
            <p:cNvSpPr/>
            <p:nvPr/>
          </p:nvSpPr>
          <p:spPr bwMode="auto">
            <a:xfrm>
              <a:off x="2502101" y="3500002"/>
              <a:ext cx="573288" cy="238434"/>
            </a:xfrm>
            <a:prstGeom prst="round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800" dirty="0">
                  <a:latin typeface="맑은 고딕" pitchFamily="50" charset="-127"/>
                </a:rPr>
                <a:t>Eco</a:t>
              </a:r>
              <a:endParaRPr lang="ko-KR" altLang="en-US" sz="800" dirty="0">
                <a:latin typeface="맑은 고딕" pitchFamily="50" charset="-127"/>
              </a:endParaRP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29DF30E4-C13E-27B0-4104-CE1A851B0B40}"/>
                </a:ext>
              </a:extLst>
            </p:cNvPr>
            <p:cNvSpPr/>
            <p:nvPr/>
          </p:nvSpPr>
          <p:spPr bwMode="auto">
            <a:xfrm>
              <a:off x="3073337" y="3500002"/>
              <a:ext cx="573288" cy="238434"/>
            </a:xfrm>
            <a:prstGeom prst="round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800" b="1" dirty="0">
                  <a:latin typeface="맑은 고딕" pitchFamily="50" charset="-127"/>
                </a:rPr>
                <a:t>Normal</a:t>
              </a:r>
              <a:endParaRPr lang="ko-KR" altLang="en-US" sz="800" b="1" dirty="0">
                <a:latin typeface="맑은 고딕" pitchFamily="50" charset="-127"/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907F79B0-1883-2EEA-AB5F-B7C2230A4BB8}"/>
                </a:ext>
              </a:extLst>
            </p:cNvPr>
            <p:cNvSpPr/>
            <p:nvPr/>
          </p:nvSpPr>
          <p:spPr bwMode="auto">
            <a:xfrm>
              <a:off x="3648669" y="3500002"/>
              <a:ext cx="573288" cy="238434"/>
            </a:xfrm>
            <a:prstGeom prst="round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ko-KR" sz="800" dirty="0">
                  <a:latin typeface="맑은 고딕" pitchFamily="50" charset="-127"/>
                </a:rPr>
                <a:t>Turbo</a:t>
              </a:r>
              <a:endParaRPr lang="ko-KR" altLang="en-US" sz="800" dirty="0">
                <a:latin typeface="맑은 고딕" pitchFamily="50" charset="-127"/>
              </a:endParaRP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0A44B80F-5DE6-2F20-5353-3ECE07B24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t="78941" r="57634" b="12548"/>
          <a:stretch>
            <a:fillRect/>
          </a:stretch>
        </p:blipFill>
        <p:spPr>
          <a:xfrm>
            <a:off x="2503873" y="3790672"/>
            <a:ext cx="1782003" cy="293476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54A10808-359F-9349-A230-5493E1C2A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28" y="2031116"/>
            <a:ext cx="2014734" cy="137187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C69F954-5D4A-5D9E-9CBF-4408034D5F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84" y="3405972"/>
            <a:ext cx="3111519" cy="11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8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4365E-22FD-7F66-2C3F-7AA2DEE8B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8B2E0BD3-C3E6-38F9-4410-3925C36C989B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D3ABEBB-49C5-2E32-CFC0-0EEA1AD9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7" y="829045"/>
            <a:ext cx="9222546" cy="35231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79E5C2-ED17-610C-5619-1075170691C1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2) </a:t>
            </a:r>
            <a:r>
              <a:rPr lang="ko-KR" altLang="en-US" sz="1200" b="1" dirty="0">
                <a:latin typeface="맑은 고딕" pitchFamily="50" charset="-127"/>
              </a:rPr>
              <a:t>제어 </a:t>
            </a:r>
            <a:r>
              <a:rPr lang="en-US" altLang="ko-KR" sz="1200" b="1" dirty="0">
                <a:latin typeface="맑은 고딕" pitchFamily="50" charset="-127"/>
              </a:rPr>
              <a:t>- </a:t>
            </a:r>
            <a:r>
              <a:rPr lang="ko-KR" altLang="en-US" sz="1200" b="1" dirty="0">
                <a:latin typeface="맑은 고딕" pitchFamily="50" charset="-127"/>
              </a:rPr>
              <a:t>전체</a:t>
            </a:r>
            <a:endParaRPr lang="en-US" altLang="ko-KR" sz="12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6DD0C08-6F54-8E55-BCE1-9DFD79B3B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56" y="938545"/>
            <a:ext cx="4953000" cy="32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3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BA278-5C5C-CBD0-447A-8996D817C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9D2FB28-4F3B-D972-FE2B-FD403E75A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2" y="877486"/>
            <a:ext cx="9222546" cy="346212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33A24FB3-2397-A6A8-1A8A-6B4EAA91C9D4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5C1F7-F235-C4B7-58F7-149D25298539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2) </a:t>
            </a:r>
            <a:r>
              <a:rPr lang="ko-KR" altLang="en-US" sz="1200" b="1" dirty="0">
                <a:latin typeface="맑은 고딕" pitchFamily="50" charset="-127"/>
              </a:rPr>
              <a:t>제어 </a:t>
            </a:r>
            <a:r>
              <a:rPr lang="en-US" altLang="ko-KR" sz="1200" b="1" dirty="0">
                <a:latin typeface="맑은 고딕" pitchFamily="50" charset="-127"/>
              </a:rPr>
              <a:t>- </a:t>
            </a:r>
            <a:r>
              <a:rPr lang="ko-KR" altLang="en-US" sz="1200" b="1" dirty="0">
                <a:latin typeface="맑은 고딕" pitchFamily="50" charset="-127"/>
              </a:rPr>
              <a:t>거실</a:t>
            </a:r>
            <a:endParaRPr lang="en-US" altLang="ko-KR" sz="1200" b="1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C48E357-532A-FAEB-2D5A-8E6DCAA68EB5}"/>
              </a:ext>
            </a:extLst>
          </p:cNvPr>
          <p:cNvGrpSpPr/>
          <p:nvPr/>
        </p:nvGrpSpPr>
        <p:grpSpPr>
          <a:xfrm>
            <a:off x="4684482" y="1569708"/>
            <a:ext cx="4870266" cy="2580704"/>
            <a:chOff x="4658356" y="1538514"/>
            <a:chExt cx="4765763" cy="2525329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FE4EAF37-0785-CDE0-73E9-4FAB8C0DF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356" y="1538514"/>
              <a:ext cx="4765763" cy="2525329"/>
            </a:xfrm>
            <a:prstGeom prst="rect">
              <a:avLst/>
            </a:prstGeom>
          </p:spPr>
        </p:pic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F6147952-66E8-8401-A879-1975992E68DD}"/>
                </a:ext>
              </a:extLst>
            </p:cNvPr>
            <p:cNvGrpSpPr/>
            <p:nvPr/>
          </p:nvGrpSpPr>
          <p:grpSpPr>
            <a:xfrm>
              <a:off x="6571835" y="2356726"/>
              <a:ext cx="1635635" cy="595479"/>
              <a:chOff x="6571835" y="2356726"/>
              <a:chExt cx="1635635" cy="595479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23DFADA5-10A8-30B4-DD02-FE33BB8CB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86" b="80056"/>
              <a:stretch>
                <a:fillRect/>
              </a:stretch>
            </p:blipFill>
            <p:spPr>
              <a:xfrm>
                <a:off x="6645848" y="2356726"/>
                <a:ext cx="1561622" cy="595479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id="{95AC7999-8037-DB4F-8F67-51A0433B5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91" t="45118" r="36928" b="45571"/>
              <a:stretch>
                <a:fillRect/>
              </a:stretch>
            </p:blipFill>
            <p:spPr>
              <a:xfrm>
                <a:off x="6571835" y="2357765"/>
                <a:ext cx="1076147" cy="2351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1921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CDB62-F29C-BD64-3609-4D5552A4B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B6B692-8B40-B6FB-5A54-67DB20BB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2" y="877486"/>
            <a:ext cx="9222546" cy="346212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5A76972C-4066-3494-D2B6-4AFC7FE982B2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BAE5358-FDEB-203E-A11C-93A0CF429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9" t="27813" r="62359" b="65318"/>
          <a:stretch>
            <a:fillRect/>
          </a:stretch>
        </p:blipFill>
        <p:spPr>
          <a:xfrm>
            <a:off x="3448050" y="1852477"/>
            <a:ext cx="374650" cy="241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C4343A-7EA1-0374-5588-298098760C58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2) </a:t>
            </a:r>
            <a:r>
              <a:rPr lang="ko-KR" altLang="en-US" sz="1200" b="1" dirty="0">
                <a:latin typeface="맑은 고딕" pitchFamily="50" charset="-127"/>
              </a:rPr>
              <a:t>제어 </a:t>
            </a:r>
            <a:r>
              <a:rPr lang="en-US" altLang="ko-KR" sz="1200" b="1" dirty="0">
                <a:latin typeface="맑은 고딕" pitchFamily="50" charset="-127"/>
              </a:rPr>
              <a:t>– </a:t>
            </a:r>
            <a:r>
              <a:rPr lang="ko-KR" altLang="en-US" sz="1200" b="1" dirty="0">
                <a:latin typeface="맑은 고딕" pitchFamily="50" charset="-127"/>
              </a:rPr>
              <a:t>침실</a:t>
            </a:r>
            <a:r>
              <a:rPr lang="en-US" altLang="ko-KR" sz="1200" b="1" dirty="0">
                <a:latin typeface="맑은 고딕" pitchFamily="50" charset="-127"/>
              </a:rPr>
              <a:t>1</a:t>
            </a:r>
            <a:endParaRPr lang="en-US" altLang="ko-KR" sz="12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71EFE95-762E-7A53-C963-7E2AAC782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07" y="1583053"/>
            <a:ext cx="4845081" cy="256735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042DD42-AAF5-0A9F-27B5-56BA69552A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98" y="877485"/>
            <a:ext cx="1237654" cy="346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39904-5AB1-0C34-0362-F892326B6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C1B241-3DB9-51FA-7529-B222E9086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2" y="877486"/>
            <a:ext cx="9222546" cy="346212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2FFF67DB-9B46-4714-84FA-145F6096CDDF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F27362F-4AF0-51B7-C2D6-CC361BE5C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9" t="27813" r="62359" b="65318"/>
          <a:stretch>
            <a:fillRect/>
          </a:stretch>
        </p:blipFill>
        <p:spPr>
          <a:xfrm>
            <a:off x="3448050" y="1852477"/>
            <a:ext cx="374650" cy="241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734DE-F80B-3D16-ECEC-1203B0940377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2) </a:t>
            </a:r>
            <a:r>
              <a:rPr lang="ko-KR" altLang="en-US" sz="1200" b="1" dirty="0">
                <a:latin typeface="맑은 고딕" pitchFamily="50" charset="-127"/>
              </a:rPr>
              <a:t>제어 </a:t>
            </a:r>
            <a:r>
              <a:rPr lang="en-US" altLang="ko-KR" sz="1200" b="1" dirty="0">
                <a:latin typeface="맑은 고딕" pitchFamily="50" charset="-127"/>
              </a:rPr>
              <a:t>– </a:t>
            </a:r>
            <a:r>
              <a:rPr lang="ko-KR" altLang="en-US" sz="1200" b="1" dirty="0">
                <a:latin typeface="맑은 고딕" pitchFamily="50" charset="-127"/>
              </a:rPr>
              <a:t>침실</a:t>
            </a:r>
            <a:r>
              <a:rPr lang="en-US" altLang="ko-KR" sz="1200" b="1" dirty="0">
                <a:latin typeface="맑은 고딕" pitchFamily="50" charset="-127"/>
              </a:rPr>
              <a:t>2</a:t>
            </a:r>
            <a:endParaRPr lang="en-US" altLang="ko-KR" sz="1200" b="1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7929AED-28F8-CF96-C740-B26247796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98" y="877485"/>
            <a:ext cx="1237654" cy="3462129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D1DB7CD8-8E74-04F4-1D51-DDB9E8F17066}"/>
              </a:ext>
            </a:extLst>
          </p:cNvPr>
          <p:cNvGrpSpPr/>
          <p:nvPr/>
        </p:nvGrpSpPr>
        <p:grpSpPr>
          <a:xfrm>
            <a:off x="3276600" y="877484"/>
            <a:ext cx="6278148" cy="3462130"/>
            <a:chOff x="3276600" y="877484"/>
            <a:chExt cx="6278148" cy="346213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D1AF6DE-15B1-641E-F884-4D867F43A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"/>
            <a:stretch>
              <a:fillRect/>
            </a:stretch>
          </p:blipFill>
          <p:spPr>
            <a:xfrm>
              <a:off x="3276600" y="877484"/>
              <a:ext cx="6278148" cy="346213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3D6CD51-1C48-AEB8-021D-5523BD8DA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931" y="3031331"/>
              <a:ext cx="2719388" cy="99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7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EBA0D-1F26-8046-8D3C-C8535F928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CAAFF6-9211-35EF-0877-245F012B3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2" y="877486"/>
            <a:ext cx="9222546" cy="346212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0A73072F-19AD-9CC9-0DFA-8669CFBBE17A}"/>
              </a:ext>
            </a:extLst>
          </p:cNvPr>
          <p:cNvSpPr txBox="1">
            <a:spLocks/>
          </p:cNvSpPr>
          <p:nvPr/>
        </p:nvSpPr>
        <p:spPr>
          <a:xfrm>
            <a:off x="272999" y="67853"/>
            <a:ext cx="7543582" cy="317923"/>
          </a:xfrm>
          <a:prstGeom prst="rect">
            <a:avLst/>
          </a:prstGeom>
        </p:spPr>
        <p:txBody>
          <a:bodyPr wrap="square" lIns="71770" tIns="35885" rIns="71770" bIns="35885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</a:defRPr>
            </a:lvl1pPr>
          </a:lstStyle>
          <a:p>
            <a:r>
              <a:rPr lang="ko-KR" altLang="en-US" sz="1595"/>
              <a:t>■ </a:t>
            </a:r>
            <a:r>
              <a:rPr lang="ko-KR" altLang="en-US" sz="1595" err="1"/>
              <a:t>에어플래너</a:t>
            </a:r>
            <a:r>
              <a:rPr lang="ko-KR" altLang="en-US" sz="1595"/>
              <a:t> </a:t>
            </a:r>
            <a:r>
              <a:rPr lang="ko-KR" altLang="en-US" sz="1595" err="1"/>
              <a:t>실거주</a:t>
            </a:r>
            <a:r>
              <a:rPr lang="ko-KR" altLang="en-US" sz="1595"/>
              <a:t> 성능테스트</a:t>
            </a:r>
            <a:endParaRPr lang="en-US" altLang="ko-KR" sz="1595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A93B630-3130-51A4-9E27-D5FA6D577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9" t="27813" r="62359" b="65318"/>
          <a:stretch>
            <a:fillRect/>
          </a:stretch>
        </p:blipFill>
        <p:spPr>
          <a:xfrm>
            <a:off x="3448050" y="1852477"/>
            <a:ext cx="374650" cy="2419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711E9-E765-E8AB-7C6E-9640BBC90F9E}"/>
              </a:ext>
            </a:extLst>
          </p:cNvPr>
          <p:cNvSpPr txBox="1"/>
          <p:nvPr/>
        </p:nvSpPr>
        <p:spPr>
          <a:xfrm>
            <a:off x="351252" y="433060"/>
            <a:ext cx="5878846" cy="313988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2) </a:t>
            </a:r>
            <a:r>
              <a:rPr lang="ko-KR" altLang="en-US" sz="1200" b="1" dirty="0">
                <a:latin typeface="맑은 고딕" pitchFamily="50" charset="-127"/>
              </a:rPr>
              <a:t>제어 </a:t>
            </a:r>
            <a:r>
              <a:rPr lang="en-US" altLang="ko-KR" sz="1200" b="1" dirty="0">
                <a:latin typeface="맑은 고딕" pitchFamily="50" charset="-127"/>
              </a:rPr>
              <a:t>– </a:t>
            </a:r>
            <a:r>
              <a:rPr lang="ko-KR" altLang="en-US" sz="1200" b="1" dirty="0">
                <a:latin typeface="맑은 고딕" pitchFamily="50" charset="-127"/>
              </a:rPr>
              <a:t>침실</a:t>
            </a:r>
            <a:r>
              <a:rPr lang="en-US" altLang="ko-KR" sz="1200" b="1" dirty="0">
                <a:latin typeface="맑은 고딕" pitchFamily="50" charset="-127"/>
              </a:rPr>
              <a:t>3</a:t>
            </a:r>
            <a:endParaRPr lang="en-US" altLang="ko-KR" sz="1200" b="1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8733848-CA82-965E-5D5B-0E723D156D66}"/>
              </a:ext>
            </a:extLst>
          </p:cNvPr>
          <p:cNvGrpSpPr/>
          <p:nvPr/>
        </p:nvGrpSpPr>
        <p:grpSpPr>
          <a:xfrm>
            <a:off x="3202524" y="877484"/>
            <a:ext cx="6352224" cy="3462130"/>
            <a:chOff x="3202524" y="877484"/>
            <a:chExt cx="6352224" cy="346213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892A3C9-77D0-6FDC-B747-883B93E73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524" y="877484"/>
              <a:ext cx="6352224" cy="346213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346D824-8708-6119-9BD5-A34659E8F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1" y="3035770"/>
              <a:ext cx="2857500" cy="1038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550691"/>
      </p:ext>
    </p:extLst>
  </p:cSld>
  <p:clrMapOvr>
    <a:masterClrMapping/>
  </p:clrMapOvr>
</p:sld>
</file>

<file path=ppt/theme/theme1.xml><?xml version="1.0" encoding="utf-8"?>
<a:theme xmlns:a="http://schemas.openxmlformats.org/drawingml/2006/main" name="1_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C000"/>
          </a:solidFill>
          <a:prstDash val="sysDot"/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146098-B677-4D85-BAD9-551152BFC501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6db7a5b7-7a60-4295-b15e-d61a116313c7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문서</p:Name>
  <p:Description>CubeLook 대용량 첨부파일 3년 보관 후 영구삭제</p:Description>
  <p:Statement/>
  <p:PolicyItems>
    <p:PolicyItem featureId="Microsoft.Office.RecordsManagement.PolicyFeatures.Expiration" staticId="0x010100F2474AE5FE53204C835D4C6F86621033|-2027218648" UniqueId="66960027-1336-4e34-bc16-c2e775a14660">
      <p:Name>보존</p:Name>
      <p:Description>콘텐츠 처리 일정을 자동으로 설정하고 기한에 도달한 콘텐츠에 대해 보존 작업을 수행합니다.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35</number>
                  <property>Created</property>
                  <propertyId>8c06beca-0777-48f7-91c7-6da68bc07b69</propertyId>
                  <period>months</period>
                </formula>
                <action type="action" id="Microsoft.Office.RecordsManagement.PolicyFeatures.Expiration.Action.Delete"/>
              </data>
            </stages>
          </Schedule>
        </Schedules>
      </p:CustomData>
    </p:PolicyItem>
  </p:PolicyItems>
</p:Polic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ExpireDate xmlns="http://schemas.microsoft.com/sharepoint/v3">2021-08-19T01:59:17+00:00</_dlc_ExpireDate>
    <_dlc_ExpireDateSaved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2474AE5FE53204C835D4C6F86621033" ma:contentTypeVersion="10" ma:contentTypeDescription="새 문서를 만듭니다." ma:contentTypeScope="" ma:versionID="6f734d86140badaec257ee532327c4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e87bbfbba001d9dd19a0ae30bb6bce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정책에서 제외" ma:hidden="true" ma:internalName="_dlc_Exempt" ma:readOnly="true">
      <xsd:simpleType>
        <xsd:restriction base="dms:Unknown"/>
      </xsd:simpleType>
    </xsd:element>
    <xsd:element name="_dlc_ExpireDateSaved" ma:index="9" nillable="true" ma:displayName="원래 만료 날짜" ma:hidden="true" ma:internalName="_dlc_ExpireDateSaved" ma:readOnly="true">
      <xsd:simpleType>
        <xsd:restriction base="dms:DateTime"/>
      </xsd:simpleType>
    </xsd:element>
    <xsd:element name="_dlc_ExpireDate" ma:index="10" nillable="true" ma:displayName="만료 날짜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3AA95-38CD-40E0-885D-7FE8B890834F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82244CC0-3040-4242-8F36-8023AF770CF8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04F0E5-1FDB-4092-8B16-D854F8C94CA0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a835b3d-ddbf-4af7-b2df-4f7a35c0b91b}" enabled="0" method="" siteId="{0a835b3d-ddbf-4af7-b2df-4f7a35c0b91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70</Words>
  <Application>Microsoft Office PowerPoint</Application>
  <PresentationFormat>A4 용지(210x297mm)</PresentationFormat>
  <Paragraphs>21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굴림</vt:lpstr>
      <vt:lpstr>맑은 고딕</vt:lpstr>
      <vt:lpstr>Arial</vt:lpstr>
      <vt:lpstr>Wingdings</vt:lpstr>
      <vt:lpstr>1_경영개선팀 템플릿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김원준(건축엔지니어링팀)</cp:lastModifiedBy>
  <cp:revision>6</cp:revision>
  <cp:lastPrinted>2024-09-11T08:31:11Z</cp:lastPrinted>
  <dcterms:created xsi:type="dcterms:W3CDTF">2012-12-12T04:21:44Z</dcterms:created>
  <dcterms:modified xsi:type="dcterms:W3CDTF">2026-06-01T04:35:33Z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0x010100F2474AE5FE53204C835D4C6F86621033</vt:lpwstr>
  </property>
  <property fmtid="{D5CDD505-2E9C-101B-9397-08002B2CF9AE}" pid="3" name="ItemRetentionFormula">
    <vt:lpwstr>&lt;formula id="Microsoft.Office.RecordsManagement.PolicyFeatures.Expiration.Formula.BuiltIn"&gt;&lt;number&gt;35&lt;/number&gt;&lt;property&gt;Created&lt;/property&gt;&lt;propertyId&gt;8c06beca-0777-48f7-91c7-6da68bc07b69&lt;/propertyId&gt;&lt;period&gt;months&lt;/period&gt;&lt;/formula&gt;</vt:lpwstr>
  </property>
  <property fmtid="{D5CDD505-2E9C-101B-9397-08002B2CF9AE}" pid="4" name="_dlc_policyId">
    <vt:lpwstr>0x010100F2474AE5FE53204C835D4C6F86621033|-2027218648</vt:lpwstr>
  </property>
</Properties>
</file>