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8" r:id="rId5"/>
  </p:sldMasterIdLst>
  <p:notesMasterIdLst>
    <p:notesMasterId r:id="rId19"/>
  </p:notesMasterIdLst>
  <p:handoutMasterIdLst>
    <p:handoutMasterId r:id="rId20"/>
  </p:handoutMasterIdLst>
  <p:sldIdLst>
    <p:sldId id="1422" r:id="rId6"/>
    <p:sldId id="21856" r:id="rId7"/>
    <p:sldId id="21813" r:id="rId8"/>
    <p:sldId id="21847" r:id="rId9"/>
    <p:sldId id="21814" r:id="rId10"/>
    <p:sldId id="21815" r:id="rId11"/>
    <p:sldId id="21845" r:id="rId12"/>
    <p:sldId id="21846" r:id="rId13"/>
    <p:sldId id="21851" r:id="rId14"/>
    <p:sldId id="21848" r:id="rId15"/>
    <p:sldId id="21854" r:id="rId16"/>
    <p:sldId id="21852" r:id="rId17"/>
    <p:sldId id="21855" r:id="rId18"/>
  </p:sldIdLst>
  <p:sldSz cx="9906000" cy="6858000" type="A4"/>
  <p:notesSz cx="6797675" cy="98726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440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42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7F7F7"/>
    <a:srgbClr val="EFEFEF"/>
    <a:srgbClr val="F4F4F4"/>
    <a:srgbClr val="1A2D57"/>
    <a:srgbClr val="0000FF"/>
    <a:srgbClr val="A1C3E5"/>
    <a:srgbClr val="B2DE82"/>
    <a:srgbClr val="FFFFCC"/>
    <a:srgbClr val="C6E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55C8AF-3E9D-4FFA-AB04-E4B97CEDBB26}" v="149" dt="2026-06-08T06:46:44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6242" autoAdjust="0"/>
  </p:normalViewPr>
  <p:slideViewPr>
    <p:cSldViewPr snapToGrid="0">
      <p:cViewPr varScale="1">
        <p:scale>
          <a:sx n="110" d="100"/>
          <a:sy n="110" d="100"/>
        </p:scale>
        <p:origin x="1602" y="108"/>
      </p:cViewPr>
      <p:guideLst>
        <p:guide orient="horz"/>
        <p:guide pos="2440"/>
        <p:guide orient="horz" pos="4065"/>
        <p:guide pos="42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원준(건축엔지니어링팀)" userId="5d1e3817-6479-4ed6-ad1c-c31dfd33a218" providerId="ADAL" clId="{47A0297C-BB92-4ADA-B7AE-0499FF27D0DE}"/>
    <pc:docChg chg="undo custSel addSld delSld modSld sldOrd">
      <pc:chgData name="김원준(건축엔지니어링팀)" userId="5d1e3817-6479-4ed6-ad1c-c31dfd33a218" providerId="ADAL" clId="{47A0297C-BB92-4ADA-B7AE-0499FF27D0DE}" dt="2026-06-08T07:25:42.857" v="2605" actId="478"/>
      <pc:docMkLst>
        <pc:docMk/>
      </pc:docMkLst>
      <pc:sldChg chg="addSp delSp add del">
        <pc:chgData name="김원준(건축엔지니어링팀)" userId="5d1e3817-6479-4ed6-ad1c-c31dfd33a218" providerId="ADAL" clId="{47A0297C-BB92-4ADA-B7AE-0499FF27D0DE}" dt="2026-06-08T06:47:15.292" v="2604" actId="47"/>
        <pc:sldMkLst>
          <pc:docMk/>
          <pc:sldMk cId="3191316656" sldId="316"/>
        </pc:sldMkLst>
        <pc:spChg chg="del">
          <ac:chgData name="김원준(건축엔지니어링팀)" userId="5d1e3817-6479-4ed6-ad1c-c31dfd33a218" providerId="ADAL" clId="{47A0297C-BB92-4ADA-B7AE-0499FF27D0DE}" dt="2026-06-08T06:43:23.505" v="2488" actId="478"/>
          <ac:spMkLst>
            <pc:docMk/>
            <pc:sldMk cId="3191316656" sldId="316"/>
            <ac:spMk id="2" creationId="{95109D48-D77E-1D40-8742-5907BF1EAD37}"/>
          </ac:spMkLst>
        </pc:spChg>
        <pc:spChg chg="del">
          <ac:chgData name="김원준(건축엔지니어링팀)" userId="5d1e3817-6479-4ed6-ad1c-c31dfd33a218" providerId="ADAL" clId="{47A0297C-BB92-4ADA-B7AE-0499FF27D0DE}" dt="2026-06-08T06:43:23.505" v="2488" actId="478"/>
          <ac:spMkLst>
            <pc:docMk/>
            <pc:sldMk cId="3191316656" sldId="316"/>
            <ac:spMk id="3" creationId="{674F50CE-4EDB-CCB7-34C2-215ECFCADBBF}"/>
          </ac:spMkLst>
        </pc:spChg>
        <pc:spChg chg="add del">
          <ac:chgData name="김원준(건축엔지니어링팀)" userId="5d1e3817-6479-4ed6-ad1c-c31dfd33a218" providerId="ADAL" clId="{47A0297C-BB92-4ADA-B7AE-0499FF27D0DE}" dt="2026-06-08T06:43:23.505" v="2488" actId="478"/>
          <ac:spMkLst>
            <pc:docMk/>
            <pc:sldMk cId="3191316656" sldId="316"/>
            <ac:spMk id="6" creationId="{3667E4A9-968A-604F-8218-36A1ADB99887}"/>
          </ac:spMkLst>
        </pc:spChg>
        <pc:spChg chg="add del">
          <ac:chgData name="김원준(건축엔지니어링팀)" userId="5d1e3817-6479-4ed6-ad1c-c31dfd33a218" providerId="ADAL" clId="{47A0297C-BB92-4ADA-B7AE-0499FF27D0DE}" dt="2026-06-08T06:43:28.375" v="2489" actId="478"/>
          <ac:spMkLst>
            <pc:docMk/>
            <pc:sldMk cId="3191316656" sldId="316"/>
            <ac:spMk id="31" creationId="{F731823B-2498-D10E-B3F5-CB9391A8F855}"/>
          </ac:spMkLst>
        </pc:spChg>
        <pc:spChg chg="del">
          <ac:chgData name="김원준(건축엔지니어링팀)" userId="5d1e3817-6479-4ed6-ad1c-c31dfd33a218" providerId="ADAL" clId="{47A0297C-BB92-4ADA-B7AE-0499FF27D0DE}" dt="2026-06-08T06:43:28.375" v="2489" actId="478"/>
          <ac:spMkLst>
            <pc:docMk/>
            <pc:sldMk cId="3191316656" sldId="316"/>
            <ac:spMk id="32" creationId="{56C7EC39-E65B-D068-3E81-6F52B742D1B2}"/>
          </ac:spMkLst>
        </pc:spChg>
        <pc:spChg chg="add del">
          <ac:chgData name="김원준(건축엔지니어링팀)" userId="5d1e3817-6479-4ed6-ad1c-c31dfd33a218" providerId="ADAL" clId="{47A0297C-BB92-4ADA-B7AE-0499FF27D0DE}" dt="2026-06-08T06:43:28.375" v="2489" actId="478"/>
          <ac:spMkLst>
            <pc:docMk/>
            <pc:sldMk cId="3191316656" sldId="316"/>
            <ac:spMk id="33" creationId="{720C1DA6-F309-DE50-FFDD-02B22D7AEBDF}"/>
          </ac:spMkLst>
        </pc:spChg>
        <pc:spChg chg="add del">
          <ac:chgData name="김원준(건축엔지니어링팀)" userId="5d1e3817-6479-4ed6-ad1c-c31dfd33a218" providerId="ADAL" clId="{47A0297C-BB92-4ADA-B7AE-0499FF27D0DE}" dt="2026-06-08T06:43:28.375" v="2489" actId="478"/>
          <ac:spMkLst>
            <pc:docMk/>
            <pc:sldMk cId="3191316656" sldId="316"/>
            <ac:spMk id="66" creationId="{0D721891-6657-FEE9-F6EC-F7B225C9CA2F}"/>
          </ac:spMkLst>
        </pc:spChg>
        <pc:spChg chg="add del">
          <ac:chgData name="김원준(건축엔지니어링팀)" userId="5d1e3817-6479-4ed6-ad1c-c31dfd33a218" providerId="ADAL" clId="{47A0297C-BB92-4ADA-B7AE-0499FF27D0DE}" dt="2026-06-08T06:43:28.375" v="2489" actId="478"/>
          <ac:spMkLst>
            <pc:docMk/>
            <pc:sldMk cId="3191316656" sldId="316"/>
            <ac:spMk id="70" creationId="{3E91920A-783D-9342-C932-3E03EE592466}"/>
          </ac:spMkLst>
        </pc:spChg>
        <pc:spChg chg="add del">
          <ac:chgData name="김원준(건축엔지니어링팀)" userId="5d1e3817-6479-4ed6-ad1c-c31dfd33a218" providerId="ADAL" clId="{47A0297C-BB92-4ADA-B7AE-0499FF27D0DE}" dt="2026-06-08T06:43:28.375" v="2489" actId="478"/>
          <ac:spMkLst>
            <pc:docMk/>
            <pc:sldMk cId="3191316656" sldId="316"/>
            <ac:spMk id="77" creationId="{674C5F83-904E-9DDD-2248-2BDF24830805}"/>
          </ac:spMkLst>
        </pc:spChg>
        <pc:spChg chg="del">
          <ac:chgData name="김원준(건축엔지니어링팀)" userId="5d1e3817-6479-4ed6-ad1c-c31dfd33a218" providerId="ADAL" clId="{47A0297C-BB92-4ADA-B7AE-0499FF27D0DE}" dt="2026-06-08T06:43:28.375" v="2489" actId="478"/>
          <ac:spMkLst>
            <pc:docMk/>
            <pc:sldMk cId="3191316656" sldId="316"/>
            <ac:spMk id="78" creationId="{6066E56E-7069-FA77-4F46-B784CB939D4E}"/>
          </ac:spMkLst>
        </pc:spChg>
        <pc:spChg chg="add del">
          <ac:chgData name="김원준(건축엔지니어링팀)" userId="5d1e3817-6479-4ed6-ad1c-c31dfd33a218" providerId="ADAL" clId="{47A0297C-BB92-4ADA-B7AE-0499FF27D0DE}" dt="2026-06-08T06:43:28.375" v="2489" actId="478"/>
          <ac:spMkLst>
            <pc:docMk/>
            <pc:sldMk cId="3191316656" sldId="316"/>
            <ac:spMk id="79" creationId="{A4C0391C-3368-E5C7-0B72-81C6C8128667}"/>
          </ac:spMkLst>
        </pc:spChg>
        <pc:spChg chg="add del">
          <ac:chgData name="김원준(건축엔지니어링팀)" userId="5d1e3817-6479-4ed6-ad1c-c31dfd33a218" providerId="ADAL" clId="{47A0297C-BB92-4ADA-B7AE-0499FF27D0DE}" dt="2026-06-08T06:43:28.375" v="2489" actId="478"/>
          <ac:spMkLst>
            <pc:docMk/>
            <pc:sldMk cId="3191316656" sldId="316"/>
            <ac:spMk id="81" creationId="{76763AC9-5BAA-2F5E-0CD7-83380E94468D}"/>
          </ac:spMkLst>
        </pc:spChg>
        <pc:spChg chg="del">
          <ac:chgData name="김원준(건축엔지니어링팀)" userId="5d1e3817-6479-4ed6-ad1c-c31dfd33a218" providerId="ADAL" clId="{47A0297C-BB92-4ADA-B7AE-0499FF27D0DE}" dt="2026-06-08T06:43:28.375" v="2489" actId="478"/>
          <ac:spMkLst>
            <pc:docMk/>
            <pc:sldMk cId="3191316656" sldId="316"/>
            <ac:spMk id="84" creationId="{960B7451-1040-17E4-93AB-41012E45B8E9}"/>
          </ac:spMkLst>
        </pc:spChg>
        <pc:spChg chg="add del">
          <ac:chgData name="김원준(건축엔지니어링팀)" userId="5d1e3817-6479-4ed6-ad1c-c31dfd33a218" providerId="ADAL" clId="{47A0297C-BB92-4ADA-B7AE-0499FF27D0DE}" dt="2026-06-08T06:43:23.505" v="2488" actId="478"/>
          <ac:spMkLst>
            <pc:docMk/>
            <pc:sldMk cId="3191316656" sldId="316"/>
            <ac:spMk id="86" creationId="{23B80BED-D0CA-F02E-9673-C787ACE226A6}"/>
          </ac:spMkLst>
        </pc:spChg>
        <pc:spChg chg="del">
          <ac:chgData name="김원준(건축엔지니어링팀)" userId="5d1e3817-6479-4ed6-ad1c-c31dfd33a218" providerId="ADAL" clId="{47A0297C-BB92-4ADA-B7AE-0499FF27D0DE}" dt="2026-06-08T06:43:23.505" v="2488" actId="478"/>
          <ac:spMkLst>
            <pc:docMk/>
            <pc:sldMk cId="3191316656" sldId="316"/>
            <ac:spMk id="184" creationId="{9D941BAB-D636-110E-67D0-3E79960C48E7}"/>
          </ac:spMkLst>
        </pc:spChg>
        <pc:spChg chg="add del">
          <ac:chgData name="김원준(건축엔지니어링팀)" userId="5d1e3817-6479-4ed6-ad1c-c31dfd33a218" providerId="ADAL" clId="{47A0297C-BB92-4ADA-B7AE-0499FF27D0DE}" dt="2026-06-08T06:43:23.505" v="2488" actId="478"/>
          <ac:spMkLst>
            <pc:docMk/>
            <pc:sldMk cId="3191316656" sldId="316"/>
            <ac:spMk id="187" creationId="{0A4B4567-0F62-0932-966E-7A4D67A70F99}"/>
          </ac:spMkLst>
        </pc:spChg>
        <pc:spChg chg="del">
          <ac:chgData name="김원준(건축엔지니어링팀)" userId="5d1e3817-6479-4ed6-ad1c-c31dfd33a218" providerId="ADAL" clId="{47A0297C-BB92-4ADA-B7AE-0499FF27D0DE}" dt="2026-06-08T06:43:23.505" v="2488" actId="478"/>
          <ac:spMkLst>
            <pc:docMk/>
            <pc:sldMk cId="3191316656" sldId="316"/>
            <ac:spMk id="191" creationId="{3FAE071F-6004-6E7B-8B35-A6E0D6D41B28}"/>
          </ac:spMkLst>
        </pc:spChg>
        <pc:spChg chg="del">
          <ac:chgData name="김원준(건축엔지니어링팀)" userId="5d1e3817-6479-4ed6-ad1c-c31dfd33a218" providerId="ADAL" clId="{47A0297C-BB92-4ADA-B7AE-0499FF27D0DE}" dt="2026-06-08T06:43:23.505" v="2488" actId="478"/>
          <ac:spMkLst>
            <pc:docMk/>
            <pc:sldMk cId="3191316656" sldId="316"/>
            <ac:spMk id="197" creationId="{85DC0B62-BAE6-9674-FF0E-7051E744FB7A}"/>
          </ac:spMkLst>
        </pc:spChg>
        <pc:spChg chg="del">
          <ac:chgData name="김원준(건축엔지니어링팀)" userId="5d1e3817-6479-4ed6-ad1c-c31dfd33a218" providerId="ADAL" clId="{47A0297C-BB92-4ADA-B7AE-0499FF27D0DE}" dt="2026-06-08T06:43:23.505" v="2488" actId="478"/>
          <ac:spMkLst>
            <pc:docMk/>
            <pc:sldMk cId="3191316656" sldId="316"/>
            <ac:spMk id="198" creationId="{1A38B6D3-F5DD-95ED-C56D-3193A92235C4}"/>
          </ac:spMkLst>
        </pc:spChg>
        <pc:spChg chg="del">
          <ac:chgData name="김원준(건축엔지니어링팀)" userId="5d1e3817-6479-4ed6-ad1c-c31dfd33a218" providerId="ADAL" clId="{47A0297C-BB92-4ADA-B7AE-0499FF27D0DE}" dt="2026-06-08T06:43:06.888" v="2486" actId="478"/>
          <ac:spMkLst>
            <pc:docMk/>
            <pc:sldMk cId="3191316656" sldId="316"/>
            <ac:spMk id="199" creationId="{9FE7E943-6463-7DCD-DB86-E97CFE795D1B}"/>
          </ac:spMkLst>
        </pc:spChg>
        <pc:spChg chg="del">
          <ac:chgData name="김원준(건축엔지니어링팀)" userId="5d1e3817-6479-4ed6-ad1c-c31dfd33a218" providerId="ADAL" clId="{47A0297C-BB92-4ADA-B7AE-0499FF27D0DE}" dt="2026-06-08T06:43:23.505" v="2488" actId="478"/>
          <ac:spMkLst>
            <pc:docMk/>
            <pc:sldMk cId="3191316656" sldId="316"/>
            <ac:spMk id="201" creationId="{753017B0-806F-4F2D-47BD-1527175D35FB}"/>
          </ac:spMkLst>
        </pc:spChg>
        <pc:spChg chg="del">
          <ac:chgData name="김원준(건축엔지니어링팀)" userId="5d1e3817-6479-4ed6-ad1c-c31dfd33a218" providerId="ADAL" clId="{47A0297C-BB92-4ADA-B7AE-0499FF27D0DE}" dt="2026-06-08T06:43:06.888" v="2486" actId="478"/>
          <ac:spMkLst>
            <pc:docMk/>
            <pc:sldMk cId="3191316656" sldId="316"/>
            <ac:spMk id="202" creationId="{00DB1188-84F3-FA70-1B75-CF7C24CD6678}"/>
          </ac:spMkLst>
        </pc:spChg>
      </pc:sldChg>
      <pc:sldChg chg="add del">
        <pc:chgData name="김원준(건축엔지니어링팀)" userId="5d1e3817-6479-4ed6-ad1c-c31dfd33a218" providerId="ADAL" clId="{47A0297C-BB92-4ADA-B7AE-0499FF27D0DE}" dt="2026-06-08T06:47:15.292" v="2604" actId="47"/>
        <pc:sldMkLst>
          <pc:docMk/>
          <pc:sldMk cId="3910898111" sldId="341"/>
        </pc:sldMkLst>
      </pc:sldChg>
      <pc:sldChg chg="addSp delSp modSp mod">
        <pc:chgData name="김원준(건축엔지니어링팀)" userId="5d1e3817-6479-4ed6-ad1c-c31dfd33a218" providerId="ADAL" clId="{47A0297C-BB92-4ADA-B7AE-0499FF27D0DE}" dt="2026-06-08T07:25:42.857" v="2605" actId="478"/>
        <pc:sldMkLst>
          <pc:docMk/>
          <pc:sldMk cId="1602175957" sldId="1422"/>
        </pc:sldMkLst>
        <pc:spChg chg="add del mod">
          <ac:chgData name="김원준(건축엔지니어링팀)" userId="5d1e3817-6479-4ed6-ad1c-c31dfd33a218" providerId="ADAL" clId="{47A0297C-BB92-4ADA-B7AE-0499FF27D0DE}" dt="2026-06-08T07:25:42.857" v="2605" actId="478"/>
          <ac:spMkLst>
            <pc:docMk/>
            <pc:sldMk cId="1602175957" sldId="1422"/>
            <ac:spMk id="2" creationId="{78F39855-CE45-B3A9-DBF1-4792F8A60261}"/>
          </ac:spMkLst>
        </pc:spChg>
        <pc:spChg chg="mod">
          <ac:chgData name="김원준(건축엔지니어링팀)" userId="5d1e3817-6479-4ed6-ad1c-c31dfd33a218" providerId="ADAL" clId="{47A0297C-BB92-4ADA-B7AE-0499FF27D0DE}" dt="2026-06-08T05:03:53.277" v="1578" actId="20577"/>
          <ac:spMkLst>
            <pc:docMk/>
            <pc:sldMk cId="1602175957" sldId="1422"/>
            <ac:spMk id="7" creationId="{00000000-0000-0000-0000-000000000000}"/>
          </ac:spMkLst>
        </pc:spChg>
      </pc:sldChg>
      <pc:sldChg chg="addSp delSp modSp del mod">
        <pc:chgData name="김원준(건축엔지니어링팀)" userId="5d1e3817-6479-4ed6-ad1c-c31dfd33a218" providerId="ADAL" clId="{47A0297C-BB92-4ADA-B7AE-0499FF27D0DE}" dt="2026-06-08T06:06:12.055" v="2001" actId="47"/>
        <pc:sldMkLst>
          <pc:docMk/>
          <pc:sldMk cId="2054485172" sldId="21812"/>
        </pc:sldMkLst>
        <pc:spChg chg="del mod">
          <ac:chgData name="김원준(건축엔지니어링팀)" userId="5d1e3817-6479-4ed6-ad1c-c31dfd33a218" providerId="ADAL" clId="{47A0297C-BB92-4ADA-B7AE-0499FF27D0DE}" dt="2026-06-08T05:59:05.998" v="2000" actId="478"/>
          <ac:spMkLst>
            <pc:docMk/>
            <pc:sldMk cId="2054485172" sldId="21812"/>
            <ac:spMk id="4" creationId="{2A540244-06A0-4C6B-B5BA-2142D3D815B5}"/>
          </ac:spMkLst>
        </pc:spChg>
        <pc:spChg chg="add del mod">
          <ac:chgData name="김원준(건축엔지니어링팀)" userId="5d1e3817-6479-4ed6-ad1c-c31dfd33a218" providerId="ADAL" clId="{47A0297C-BB92-4ADA-B7AE-0499FF27D0DE}" dt="2026-06-08T05:59:03.665" v="1999" actId="478"/>
          <ac:spMkLst>
            <pc:docMk/>
            <pc:sldMk cId="2054485172" sldId="21812"/>
            <ac:spMk id="15" creationId="{7A43C15E-83B3-E41E-2C79-6F372EF8E23B}"/>
          </ac:spMkLst>
        </pc:spChg>
        <pc:spChg chg="add del mod">
          <ac:chgData name="김원준(건축엔지니어링팀)" userId="5d1e3817-6479-4ed6-ad1c-c31dfd33a218" providerId="ADAL" clId="{47A0297C-BB92-4ADA-B7AE-0499FF27D0DE}" dt="2026-06-08T05:59:05.998" v="2000" actId="478"/>
          <ac:spMkLst>
            <pc:docMk/>
            <pc:sldMk cId="2054485172" sldId="21812"/>
            <ac:spMk id="18" creationId="{0CE91478-945E-3148-EE82-3549145D8586}"/>
          </ac:spMkLst>
        </pc:spChg>
        <pc:spChg chg="add del mod">
          <ac:chgData name="김원준(건축엔지니어링팀)" userId="5d1e3817-6479-4ed6-ad1c-c31dfd33a218" providerId="ADAL" clId="{47A0297C-BB92-4ADA-B7AE-0499FF27D0DE}" dt="2026-06-08T05:59:05.998" v="2000" actId="478"/>
          <ac:spMkLst>
            <pc:docMk/>
            <pc:sldMk cId="2054485172" sldId="21812"/>
            <ac:spMk id="20" creationId="{CDF9F2DC-891D-9067-2BC5-728684D560D5}"/>
          </ac:spMkLst>
        </pc:spChg>
        <pc:spChg chg="add del mod">
          <ac:chgData name="김원준(건축엔지니어링팀)" userId="5d1e3817-6479-4ed6-ad1c-c31dfd33a218" providerId="ADAL" clId="{47A0297C-BB92-4ADA-B7AE-0499FF27D0DE}" dt="2026-06-08T05:59:05.998" v="2000" actId="478"/>
          <ac:spMkLst>
            <pc:docMk/>
            <pc:sldMk cId="2054485172" sldId="21812"/>
            <ac:spMk id="21" creationId="{12378542-CEDF-A9AA-E32E-9CAC3E4D5E48}"/>
          </ac:spMkLst>
        </pc:spChg>
        <pc:spChg chg="mod">
          <ac:chgData name="김원준(건축엔지니어링팀)" userId="5d1e3817-6479-4ed6-ad1c-c31dfd33a218" providerId="ADAL" clId="{47A0297C-BB92-4ADA-B7AE-0499FF27D0DE}" dt="2026-06-08T05:58:54.573" v="1997" actId="1035"/>
          <ac:spMkLst>
            <pc:docMk/>
            <pc:sldMk cId="2054485172" sldId="21812"/>
            <ac:spMk id="23" creationId="{25E0C582-7BEF-7E74-1441-E51816C07FCC}"/>
          </ac:spMkLst>
        </pc:spChg>
        <pc:grpChg chg="mod">
          <ac:chgData name="김원준(건축엔지니어링팀)" userId="5d1e3817-6479-4ed6-ad1c-c31dfd33a218" providerId="ADAL" clId="{47A0297C-BB92-4ADA-B7AE-0499FF27D0DE}" dt="2026-06-08T05:58:54.573" v="1997" actId="1035"/>
          <ac:grpSpMkLst>
            <pc:docMk/>
            <pc:sldMk cId="2054485172" sldId="21812"/>
            <ac:grpSpMk id="19" creationId="{42D0289E-B3CF-8CB6-7166-875CBC1100C3}"/>
          </ac:grpSpMkLst>
        </pc:grpChg>
        <pc:picChg chg="del mod">
          <ac:chgData name="김원준(건축엔지니어링팀)" userId="5d1e3817-6479-4ed6-ad1c-c31dfd33a218" providerId="ADAL" clId="{47A0297C-BB92-4ADA-B7AE-0499FF27D0DE}" dt="2026-06-08T05:59:05.998" v="2000" actId="478"/>
          <ac:picMkLst>
            <pc:docMk/>
            <pc:sldMk cId="2054485172" sldId="21812"/>
            <ac:picMk id="7" creationId="{1DA68C37-9760-2951-4EC9-16B1A16CABBA}"/>
          </ac:picMkLst>
        </pc:picChg>
        <pc:picChg chg="mod">
          <ac:chgData name="김원준(건축엔지니어링팀)" userId="5d1e3817-6479-4ed6-ad1c-c31dfd33a218" providerId="ADAL" clId="{47A0297C-BB92-4ADA-B7AE-0499FF27D0DE}" dt="2026-06-08T05:58:54.573" v="1997" actId="1035"/>
          <ac:picMkLst>
            <pc:docMk/>
            <pc:sldMk cId="2054485172" sldId="21812"/>
            <ac:picMk id="8" creationId="{448EB42E-1169-B3BA-C73D-56204BA4D375}"/>
          </ac:picMkLst>
        </pc:picChg>
        <pc:picChg chg="mod">
          <ac:chgData name="김원준(건축엔지니어링팀)" userId="5d1e3817-6479-4ed6-ad1c-c31dfd33a218" providerId="ADAL" clId="{47A0297C-BB92-4ADA-B7AE-0499FF27D0DE}" dt="2026-06-08T05:58:54.573" v="1997" actId="1035"/>
          <ac:picMkLst>
            <pc:docMk/>
            <pc:sldMk cId="2054485172" sldId="21812"/>
            <ac:picMk id="13" creationId="{7C69F954-5D4A-5D9E-9CBF-4408034D5FAA}"/>
          </ac:picMkLst>
        </pc:picChg>
        <pc:picChg chg="del mod">
          <ac:chgData name="김원준(건축엔지니어링팀)" userId="5d1e3817-6479-4ed6-ad1c-c31dfd33a218" providerId="ADAL" clId="{47A0297C-BB92-4ADA-B7AE-0499FF27D0DE}" dt="2026-06-08T05:59:05.998" v="2000" actId="478"/>
          <ac:picMkLst>
            <pc:docMk/>
            <pc:sldMk cId="2054485172" sldId="21812"/>
            <ac:picMk id="29" creationId="{0A44B80F-5DE6-2F20-5353-3ECE07B2465A}"/>
          </ac:picMkLst>
        </pc:picChg>
        <pc:cxnChg chg="add del mod">
          <ac:chgData name="김원준(건축엔지니어링팀)" userId="5d1e3817-6479-4ed6-ad1c-c31dfd33a218" providerId="ADAL" clId="{47A0297C-BB92-4ADA-B7AE-0499FF27D0DE}" dt="2026-06-08T05:59:05.998" v="2000" actId="478"/>
          <ac:cxnSpMkLst>
            <pc:docMk/>
            <pc:sldMk cId="2054485172" sldId="21812"/>
            <ac:cxnSpMk id="9" creationId="{153BBF51-C95A-AF58-A15D-733D79C52731}"/>
          </ac:cxnSpMkLst>
        </pc:cxnChg>
        <pc:cxnChg chg="add del mod">
          <ac:chgData name="김원준(건축엔지니어링팀)" userId="5d1e3817-6479-4ed6-ad1c-c31dfd33a218" providerId="ADAL" clId="{47A0297C-BB92-4ADA-B7AE-0499FF27D0DE}" dt="2026-06-08T05:59:03.665" v="1999" actId="478"/>
          <ac:cxnSpMkLst>
            <pc:docMk/>
            <pc:sldMk cId="2054485172" sldId="21812"/>
            <ac:cxnSpMk id="12" creationId="{5F9D29E2-5EBB-20E6-5293-100B61DE6C92}"/>
          </ac:cxnSpMkLst>
        </pc:cxnChg>
        <pc:cxnChg chg="add del mod">
          <ac:chgData name="김원준(건축엔지니어링팀)" userId="5d1e3817-6479-4ed6-ad1c-c31dfd33a218" providerId="ADAL" clId="{47A0297C-BB92-4ADA-B7AE-0499FF27D0DE}" dt="2026-06-08T05:59:05.998" v="2000" actId="478"/>
          <ac:cxnSpMkLst>
            <pc:docMk/>
            <pc:sldMk cId="2054485172" sldId="21812"/>
            <ac:cxnSpMk id="16" creationId="{48C511AF-CEF0-567E-3DE9-8005609FDBB5}"/>
          </ac:cxnSpMkLst>
        </pc:cxnChg>
        <pc:cxnChg chg="add del mod">
          <ac:chgData name="김원준(건축엔지니어링팀)" userId="5d1e3817-6479-4ed6-ad1c-c31dfd33a218" providerId="ADAL" clId="{47A0297C-BB92-4ADA-B7AE-0499FF27D0DE}" dt="2026-06-08T05:59:05.998" v="2000" actId="478"/>
          <ac:cxnSpMkLst>
            <pc:docMk/>
            <pc:sldMk cId="2054485172" sldId="21812"/>
            <ac:cxnSpMk id="22" creationId="{0E4B5D42-9B53-47AF-4803-E644C1D2608E}"/>
          </ac:cxnSpMkLst>
        </pc:cxnChg>
      </pc:sldChg>
      <pc:sldChg chg="addSp delSp modSp mod">
        <pc:chgData name="김원준(건축엔지니어링팀)" userId="5d1e3817-6479-4ed6-ad1c-c31dfd33a218" providerId="ADAL" clId="{47A0297C-BB92-4ADA-B7AE-0499FF27D0DE}" dt="2026-06-08T06:38:31.803" v="2337" actId="732"/>
        <pc:sldMkLst>
          <pc:docMk/>
          <pc:sldMk cId="2038034637" sldId="21813"/>
        </pc:sldMkLst>
        <pc:spChg chg="add mod">
          <ac:chgData name="김원준(건축엔지니어링팀)" userId="5d1e3817-6479-4ed6-ad1c-c31dfd33a218" providerId="ADAL" clId="{47A0297C-BB92-4ADA-B7AE-0499FF27D0DE}" dt="2026-06-08T06:31:16.045" v="2128" actId="1076"/>
          <ac:spMkLst>
            <pc:docMk/>
            <pc:sldMk cId="2038034637" sldId="21813"/>
            <ac:spMk id="6" creationId="{BD682CC0-D7A7-2B4E-7D2D-A4092A8955DF}"/>
          </ac:spMkLst>
        </pc:spChg>
        <pc:spChg chg="add mod">
          <ac:chgData name="김원준(건축엔지니어링팀)" userId="5d1e3817-6479-4ed6-ad1c-c31dfd33a218" providerId="ADAL" clId="{47A0297C-BB92-4ADA-B7AE-0499FF27D0DE}" dt="2026-06-08T06:31:34.954" v="2130" actId="1076"/>
          <ac:spMkLst>
            <pc:docMk/>
            <pc:sldMk cId="2038034637" sldId="21813"/>
            <ac:spMk id="7" creationId="{C34B3743-3CC4-3DCA-A146-8205AD8D6A88}"/>
          </ac:spMkLst>
        </pc:spChg>
        <pc:spChg chg="add del mod">
          <ac:chgData name="김원준(건축엔지니어링팀)" userId="5d1e3817-6479-4ed6-ad1c-c31dfd33a218" providerId="ADAL" clId="{47A0297C-BB92-4ADA-B7AE-0499FF27D0DE}" dt="2026-06-08T05:11:56.956" v="1585" actId="478"/>
          <ac:spMkLst>
            <pc:docMk/>
            <pc:sldMk cId="2038034637" sldId="21813"/>
            <ac:spMk id="14" creationId="{609F1284-2EF2-1251-D3FC-F993B645A470}"/>
          </ac:spMkLst>
        </pc:spChg>
        <pc:spChg chg="add mod">
          <ac:chgData name="김원준(건축엔지니어링팀)" userId="5d1e3817-6479-4ed6-ad1c-c31dfd33a218" providerId="ADAL" clId="{47A0297C-BB92-4ADA-B7AE-0499FF27D0DE}" dt="2026-06-05T09:01:41.467" v="753"/>
          <ac:spMkLst>
            <pc:docMk/>
            <pc:sldMk cId="2038034637" sldId="21813"/>
            <ac:spMk id="15" creationId="{65AAC57A-E649-4EF3-101E-3C03C6BA3E30}"/>
          </ac:spMkLst>
        </pc:spChg>
        <pc:spChg chg="add mod">
          <ac:chgData name="김원준(건축엔지니어링팀)" userId="5d1e3817-6479-4ed6-ad1c-c31dfd33a218" providerId="ADAL" clId="{47A0297C-BB92-4ADA-B7AE-0499FF27D0DE}" dt="2026-06-05T09:01:46.746" v="775"/>
          <ac:spMkLst>
            <pc:docMk/>
            <pc:sldMk cId="2038034637" sldId="21813"/>
            <ac:spMk id="16" creationId="{23ECD0B5-11B4-3AB9-023C-BBFD33401AB3}"/>
          </ac:spMkLst>
        </pc:spChg>
        <pc:spChg chg="add mod">
          <ac:chgData name="김원준(건축엔지니어링팀)" userId="5d1e3817-6479-4ed6-ad1c-c31dfd33a218" providerId="ADAL" clId="{47A0297C-BB92-4ADA-B7AE-0499FF27D0DE}" dt="2026-06-05T09:02:12.838" v="786"/>
          <ac:spMkLst>
            <pc:docMk/>
            <pc:sldMk cId="2038034637" sldId="21813"/>
            <ac:spMk id="17" creationId="{43732502-D46E-D4F0-D86B-14F441B541DA}"/>
          </ac:spMkLst>
        </pc:spChg>
        <pc:spChg chg="add mod">
          <ac:chgData name="김원준(건축엔지니어링팀)" userId="5d1e3817-6479-4ed6-ad1c-c31dfd33a218" providerId="ADAL" clId="{47A0297C-BB92-4ADA-B7AE-0499FF27D0DE}" dt="2026-06-05T09:02:24.551" v="788" actId="1076"/>
          <ac:spMkLst>
            <pc:docMk/>
            <pc:sldMk cId="2038034637" sldId="21813"/>
            <ac:spMk id="18" creationId="{0E559CF3-57BA-013B-7540-F8D81C09EA7B}"/>
          </ac:spMkLst>
        </pc:spChg>
        <pc:spChg chg="add del">
          <ac:chgData name="김원준(건축엔지니어링팀)" userId="5d1e3817-6479-4ed6-ad1c-c31dfd33a218" providerId="ADAL" clId="{47A0297C-BB92-4ADA-B7AE-0499FF27D0DE}" dt="2026-06-08T06:29:33.546" v="2085" actId="22"/>
          <ac:spMkLst>
            <pc:docMk/>
            <pc:sldMk cId="2038034637" sldId="21813"/>
            <ac:spMk id="21" creationId="{27BCDF2A-73A4-F586-97AC-A5A1BC642972}"/>
          </ac:spMkLst>
        </pc:spChg>
        <pc:grpChg chg="add mod">
          <ac:chgData name="김원준(건축엔지니어링팀)" userId="5d1e3817-6479-4ed6-ad1c-c31dfd33a218" providerId="ADAL" clId="{47A0297C-BB92-4ADA-B7AE-0499FF27D0DE}" dt="2026-06-08T06:30:31.793" v="2094" actId="164"/>
          <ac:grpSpMkLst>
            <pc:docMk/>
            <pc:sldMk cId="2038034637" sldId="21813"/>
            <ac:grpSpMk id="24" creationId="{11D3C2FC-62D4-5F69-ABA6-8A2DBE1AF8EF}"/>
          </ac:grpSpMkLst>
        </pc:grpChg>
        <pc:grpChg chg="add del mod">
          <ac:chgData name="김원준(건축엔지니어링팀)" userId="5d1e3817-6479-4ed6-ad1c-c31dfd33a218" providerId="ADAL" clId="{47A0297C-BB92-4ADA-B7AE-0499FF27D0DE}" dt="2026-06-08T06:36:42.456" v="2300" actId="165"/>
          <ac:grpSpMkLst>
            <pc:docMk/>
            <pc:sldMk cId="2038034637" sldId="21813"/>
            <ac:grpSpMk id="31" creationId="{87B3C361-5C4F-435F-2648-2D0BA4D14B0A}"/>
          </ac:grpSpMkLst>
        </pc:grpChg>
        <pc:grpChg chg="add mod">
          <ac:chgData name="김원준(건축엔지니어링팀)" userId="5d1e3817-6479-4ed6-ad1c-c31dfd33a218" providerId="ADAL" clId="{47A0297C-BB92-4ADA-B7AE-0499FF27D0DE}" dt="2026-06-08T06:38:11.546" v="2336" actId="164"/>
          <ac:grpSpMkLst>
            <pc:docMk/>
            <pc:sldMk cId="2038034637" sldId="21813"/>
            <ac:grpSpMk id="35" creationId="{473B1B84-69E3-F79E-4E1C-A4EF6E0F2D22}"/>
          </ac:grpSpMkLst>
        </pc:grpChg>
        <pc:picChg chg="mod">
          <ac:chgData name="김원준(건축엔지니어링팀)" userId="5d1e3817-6479-4ed6-ad1c-c31dfd33a218" providerId="ADAL" clId="{47A0297C-BB92-4ADA-B7AE-0499FF27D0DE}" dt="2026-06-08T06:30:31.793" v="2094" actId="164"/>
          <ac:picMkLst>
            <pc:docMk/>
            <pc:sldMk cId="2038034637" sldId="21813"/>
            <ac:picMk id="8" creationId="{0D3ABEBB-49C5-2E32-CFC0-0EEA1AD93A6F}"/>
          </ac:picMkLst>
        </pc:picChg>
        <pc:picChg chg="add mod">
          <ac:chgData name="김원준(건축엔지니어링팀)" userId="5d1e3817-6479-4ed6-ad1c-c31dfd33a218" providerId="ADAL" clId="{47A0297C-BB92-4ADA-B7AE-0499FF27D0DE}" dt="2026-06-08T06:21:43.842" v="2077"/>
          <ac:picMkLst>
            <pc:docMk/>
            <pc:sldMk cId="2038034637" sldId="21813"/>
            <ac:picMk id="13" creationId="{79A33F60-85A5-906F-0790-1AE9C3329075}"/>
          </ac:picMkLst>
        </pc:picChg>
        <pc:picChg chg="add del mod modCrop">
          <ac:chgData name="김원준(건축엔지니어링팀)" userId="5d1e3817-6479-4ed6-ad1c-c31dfd33a218" providerId="ADAL" clId="{47A0297C-BB92-4ADA-B7AE-0499FF27D0DE}" dt="2026-06-08T06:29:29.313" v="2082" actId="478"/>
          <ac:picMkLst>
            <pc:docMk/>
            <pc:sldMk cId="2038034637" sldId="21813"/>
            <ac:picMk id="19" creationId="{B316BB37-1F37-C2D9-6EA5-5416C1B60B1A}"/>
          </ac:picMkLst>
        </pc:picChg>
        <pc:picChg chg="add mod topLvl modCrop">
          <ac:chgData name="김원준(건축엔지니어링팀)" userId="5d1e3817-6479-4ed6-ad1c-c31dfd33a218" providerId="ADAL" clId="{47A0297C-BB92-4ADA-B7AE-0499FF27D0DE}" dt="2026-06-08T06:38:11.546" v="2336" actId="164"/>
          <ac:picMkLst>
            <pc:docMk/>
            <pc:sldMk cId="2038034637" sldId="21813"/>
            <ac:picMk id="23" creationId="{754524FF-2E4A-4C66-F587-7B571AFC46C6}"/>
          </ac:picMkLst>
        </pc:picChg>
        <pc:picChg chg="add mod ord topLvl modCrop">
          <ac:chgData name="김원준(건축엔지니어링팀)" userId="5d1e3817-6479-4ed6-ad1c-c31dfd33a218" providerId="ADAL" clId="{47A0297C-BB92-4ADA-B7AE-0499FF27D0DE}" dt="2026-06-08T06:38:11.546" v="2336" actId="164"/>
          <ac:picMkLst>
            <pc:docMk/>
            <pc:sldMk cId="2038034637" sldId="21813"/>
            <ac:picMk id="29" creationId="{5C631D37-2610-3516-515C-E6103E25213D}"/>
          </ac:picMkLst>
        </pc:picChg>
        <pc:picChg chg="add mod ord topLvl modCrop">
          <ac:chgData name="김원준(건축엔지니어링팀)" userId="5d1e3817-6479-4ed6-ad1c-c31dfd33a218" providerId="ADAL" clId="{47A0297C-BB92-4ADA-B7AE-0499FF27D0DE}" dt="2026-06-08T06:38:31.803" v="2337" actId="732"/>
          <ac:picMkLst>
            <pc:docMk/>
            <pc:sldMk cId="2038034637" sldId="21813"/>
            <ac:picMk id="30" creationId="{AFC31368-26CD-C667-B972-6DE5F0108BC2}"/>
          </ac:picMkLst>
        </pc:picChg>
        <pc:picChg chg="add mod ord modCrop">
          <ac:chgData name="김원준(건축엔지니어링팀)" userId="5d1e3817-6479-4ed6-ad1c-c31dfd33a218" providerId="ADAL" clId="{47A0297C-BB92-4ADA-B7AE-0499FF27D0DE}" dt="2026-06-08T06:38:11.546" v="2336" actId="164"/>
          <ac:picMkLst>
            <pc:docMk/>
            <pc:sldMk cId="2038034637" sldId="21813"/>
            <ac:picMk id="33" creationId="{109CDA3A-8951-C18B-8EB2-FB0B1E1D68DD}"/>
          </ac:picMkLst>
        </pc:picChg>
        <pc:picChg chg="add mod modCrop">
          <ac:chgData name="김원준(건축엔지니어링팀)" userId="5d1e3817-6479-4ed6-ad1c-c31dfd33a218" providerId="ADAL" clId="{47A0297C-BB92-4ADA-B7AE-0499FF27D0DE}" dt="2026-06-08T06:38:11.546" v="2336" actId="164"/>
          <ac:picMkLst>
            <pc:docMk/>
            <pc:sldMk cId="2038034637" sldId="21813"/>
            <ac:picMk id="34" creationId="{1F12CC06-3CF5-5187-56A0-89E2D1EE4E0B}"/>
          </ac:picMkLst>
        </pc:picChg>
        <pc:cxnChg chg="add del mod">
          <ac:chgData name="김원준(건축엔지니어링팀)" userId="5d1e3817-6479-4ed6-ad1c-c31dfd33a218" providerId="ADAL" clId="{47A0297C-BB92-4ADA-B7AE-0499FF27D0DE}" dt="2026-06-08T06:24:21.479" v="2078" actId="478"/>
          <ac:cxnSpMkLst>
            <pc:docMk/>
            <pc:sldMk cId="2038034637" sldId="21813"/>
            <ac:cxnSpMk id="3" creationId="{A66BDE29-7E41-F702-6E9D-9E78CA8E07E9}"/>
          </ac:cxnSpMkLst>
        </pc:cxnChg>
        <pc:cxnChg chg="add del mod">
          <ac:chgData name="김원준(건축엔지니어링팀)" userId="5d1e3817-6479-4ed6-ad1c-c31dfd33a218" providerId="ADAL" clId="{47A0297C-BB92-4ADA-B7AE-0499FF27D0DE}" dt="2026-06-08T06:24:21.479" v="2078" actId="478"/>
          <ac:cxnSpMkLst>
            <pc:docMk/>
            <pc:sldMk cId="2038034637" sldId="21813"/>
            <ac:cxnSpMk id="9" creationId="{FAE6E39F-BFAF-B426-2E77-088030F83908}"/>
          </ac:cxnSpMkLst>
        </pc:cxnChg>
        <pc:cxnChg chg="add del mod">
          <ac:chgData name="김원준(건축엔지니어링팀)" userId="5d1e3817-6479-4ed6-ad1c-c31dfd33a218" providerId="ADAL" clId="{47A0297C-BB92-4ADA-B7AE-0499FF27D0DE}" dt="2026-06-08T05:11:59.249" v="1586" actId="478"/>
          <ac:cxnSpMkLst>
            <pc:docMk/>
            <pc:sldMk cId="2038034637" sldId="21813"/>
            <ac:cxnSpMk id="12" creationId="{DD3A6271-42B5-21CE-3AAE-5CE417DC37B7}"/>
          </ac:cxnSpMkLst>
        </pc:cxnChg>
        <pc:cxnChg chg="add mod ord">
          <ac:chgData name="김원준(건축엔지니어링팀)" userId="5d1e3817-6479-4ed6-ad1c-c31dfd33a218" providerId="ADAL" clId="{47A0297C-BB92-4ADA-B7AE-0499FF27D0DE}" dt="2026-06-08T06:38:03.844" v="2335" actId="166"/>
          <ac:cxnSpMkLst>
            <pc:docMk/>
            <pc:sldMk cId="2038034637" sldId="21813"/>
            <ac:cxnSpMk id="26" creationId="{B42203EB-5A98-2D51-71C9-DC166C796945}"/>
          </ac:cxnSpMkLst>
        </pc:cxnChg>
        <pc:cxnChg chg="add mod">
          <ac:chgData name="김원준(건축엔지니어링팀)" userId="5d1e3817-6479-4ed6-ad1c-c31dfd33a218" providerId="ADAL" clId="{47A0297C-BB92-4ADA-B7AE-0499FF27D0DE}" dt="2026-06-08T06:31:37.326" v="2131" actId="14100"/>
          <ac:cxnSpMkLst>
            <pc:docMk/>
            <pc:sldMk cId="2038034637" sldId="21813"/>
            <ac:cxnSpMk id="27" creationId="{60138C53-1616-158B-FD01-0CA6D2857179}"/>
          </ac:cxnSpMkLst>
        </pc:cxnChg>
      </pc:sldChg>
      <pc:sldChg chg="addSp delSp modSp mod">
        <pc:chgData name="김원준(건축엔지니어링팀)" userId="5d1e3817-6479-4ed6-ad1c-c31dfd33a218" providerId="ADAL" clId="{47A0297C-BB92-4ADA-B7AE-0499FF27D0DE}" dt="2026-06-05T09:00:07.163" v="635" actId="478"/>
        <pc:sldMkLst>
          <pc:docMk/>
          <pc:sldMk cId="1919218985" sldId="21814"/>
        </pc:sldMkLst>
      </pc:sldChg>
      <pc:sldChg chg="addSp modSp mod">
        <pc:chgData name="김원준(건축엔지니어링팀)" userId="5d1e3817-6479-4ed6-ad1c-c31dfd33a218" providerId="ADAL" clId="{47A0297C-BB92-4ADA-B7AE-0499FF27D0DE}" dt="2026-06-08T06:33:50.437" v="2242" actId="20577"/>
        <pc:sldMkLst>
          <pc:docMk/>
          <pc:sldMk cId="4233995667" sldId="21815"/>
        </pc:sldMkLst>
        <pc:spChg chg="add mod">
          <ac:chgData name="김원준(건축엔지니어링팀)" userId="5d1e3817-6479-4ed6-ad1c-c31dfd33a218" providerId="ADAL" clId="{47A0297C-BB92-4ADA-B7AE-0499FF27D0DE}" dt="2026-06-08T06:33:50.437" v="2242" actId="20577"/>
          <ac:spMkLst>
            <pc:docMk/>
            <pc:sldMk cId="4233995667" sldId="21815"/>
            <ac:spMk id="4" creationId="{FF7F94BB-49E1-17BE-626C-20DDFBB46CB8}"/>
          </ac:spMkLst>
        </pc:spChg>
        <pc:cxnChg chg="add mod">
          <ac:chgData name="김원준(건축엔지니어링팀)" userId="5d1e3817-6479-4ed6-ad1c-c31dfd33a218" providerId="ADAL" clId="{47A0297C-BB92-4ADA-B7AE-0499FF27D0DE}" dt="2026-06-08T06:33:35.072" v="2199" actId="1076"/>
          <ac:cxnSpMkLst>
            <pc:docMk/>
            <pc:sldMk cId="4233995667" sldId="21815"/>
            <ac:cxnSpMk id="6" creationId="{8231DC72-8781-6233-0688-5F1B77E3FD35}"/>
          </ac:cxnSpMkLst>
        </pc:cxnChg>
      </pc:sldChg>
      <pc:sldChg chg="addSp modSp add mod">
        <pc:chgData name="김원준(건축엔지니어링팀)" userId="5d1e3817-6479-4ed6-ad1c-c31dfd33a218" providerId="ADAL" clId="{47A0297C-BB92-4ADA-B7AE-0499FF27D0DE}" dt="2026-06-08T06:33:08.007" v="2196"/>
        <pc:sldMkLst>
          <pc:docMk/>
          <pc:sldMk cId="966567878" sldId="21847"/>
        </pc:sldMkLst>
        <pc:spChg chg="add mod">
          <ac:chgData name="김원준(건축엔지니어링팀)" userId="5d1e3817-6479-4ed6-ad1c-c31dfd33a218" providerId="ADAL" clId="{47A0297C-BB92-4ADA-B7AE-0499FF27D0DE}" dt="2026-06-08T06:33:08.007" v="2196"/>
          <ac:spMkLst>
            <pc:docMk/>
            <pc:sldMk cId="966567878" sldId="21847"/>
            <ac:spMk id="12" creationId="{0E59E1FA-BA5E-0A3D-3D96-9776F02D60E8}"/>
          </ac:spMkLst>
        </pc:spChg>
        <pc:picChg chg="mod">
          <ac:chgData name="김원준(건축엔지니어링팀)" userId="5d1e3817-6479-4ed6-ad1c-c31dfd33a218" providerId="ADAL" clId="{47A0297C-BB92-4ADA-B7AE-0499FF27D0DE}" dt="2026-06-05T08:51:57.004" v="525" actId="1076"/>
          <ac:picMkLst>
            <pc:docMk/>
            <pc:sldMk cId="966567878" sldId="21847"/>
            <ac:picMk id="6" creationId="{5F599F40-A4AA-C2FF-6B86-2D0373362F17}"/>
          </ac:picMkLst>
        </pc:picChg>
        <pc:cxnChg chg="add mod">
          <ac:chgData name="김원준(건축엔지니어링팀)" userId="5d1e3817-6479-4ed6-ad1c-c31dfd33a218" providerId="ADAL" clId="{47A0297C-BB92-4ADA-B7AE-0499FF27D0DE}" dt="2026-06-05T08:52:27.170" v="529" actId="108"/>
          <ac:cxnSpMkLst>
            <pc:docMk/>
            <pc:sldMk cId="966567878" sldId="21847"/>
            <ac:cxnSpMk id="4" creationId="{5DBC4864-6641-0556-B18B-99C758C6B126}"/>
          </ac:cxnSpMkLst>
        </pc:cxnChg>
      </pc:sldChg>
      <pc:sldChg chg="addSp delSp modSp new mod">
        <pc:chgData name="김원준(건축엔지니어링팀)" userId="5d1e3817-6479-4ed6-ad1c-c31dfd33a218" providerId="ADAL" clId="{47A0297C-BB92-4ADA-B7AE-0499FF27D0DE}" dt="2026-06-08T06:40:10.053" v="2354" actId="6549"/>
        <pc:sldMkLst>
          <pc:docMk/>
          <pc:sldMk cId="2203134888" sldId="21848"/>
        </pc:sldMkLst>
        <pc:spChg chg="del">
          <ac:chgData name="김원준(건축엔지니어링팀)" userId="5d1e3817-6479-4ed6-ad1c-c31dfd33a218" providerId="ADAL" clId="{47A0297C-BB92-4ADA-B7AE-0499FF27D0DE}" dt="2026-06-08T04:38:49.783" v="939" actId="478"/>
          <ac:spMkLst>
            <pc:docMk/>
            <pc:sldMk cId="2203134888" sldId="21848"/>
            <ac:spMk id="2" creationId="{FAA9250D-352C-3C52-A7BC-7E012373947F}"/>
          </ac:spMkLst>
        </pc:spChg>
        <pc:spChg chg="del">
          <ac:chgData name="김원준(건축엔지니어링팀)" userId="5d1e3817-6479-4ed6-ad1c-c31dfd33a218" providerId="ADAL" clId="{47A0297C-BB92-4ADA-B7AE-0499FF27D0DE}" dt="2026-06-08T04:38:31.602" v="933" actId="478"/>
          <ac:spMkLst>
            <pc:docMk/>
            <pc:sldMk cId="2203134888" sldId="21848"/>
            <ac:spMk id="3" creationId="{23788C0A-D2C7-AC98-B0C6-4CC7D57B8EDD}"/>
          </ac:spMkLst>
        </pc:spChg>
        <pc:spChg chg="del">
          <ac:chgData name="김원준(건축엔지니어링팀)" userId="5d1e3817-6479-4ed6-ad1c-c31dfd33a218" providerId="ADAL" clId="{47A0297C-BB92-4ADA-B7AE-0499FF27D0DE}" dt="2026-06-08T04:38:42.630" v="938" actId="478"/>
          <ac:spMkLst>
            <pc:docMk/>
            <pc:sldMk cId="2203134888" sldId="21848"/>
            <ac:spMk id="4" creationId="{AB6ECF4C-6CD8-0E4F-2C5B-909B13CF33A9}"/>
          </ac:spMkLst>
        </pc:spChg>
        <pc:spChg chg="add del mod">
          <ac:chgData name="김원준(건축엔지니어링팀)" userId="5d1e3817-6479-4ed6-ad1c-c31dfd33a218" providerId="ADAL" clId="{47A0297C-BB92-4ADA-B7AE-0499FF27D0DE}" dt="2026-06-08T04:41:57.954" v="1025" actId="478"/>
          <ac:spMkLst>
            <pc:docMk/>
            <pc:sldMk cId="2203134888" sldId="21848"/>
            <ac:spMk id="6" creationId="{704FBFFE-EC81-A792-9AEC-32A18EE0B28E}"/>
          </ac:spMkLst>
        </pc:spChg>
        <pc:spChg chg="add mod">
          <ac:chgData name="김원준(건축엔지니어링팀)" userId="5d1e3817-6479-4ed6-ad1c-c31dfd33a218" providerId="ADAL" clId="{47A0297C-BB92-4ADA-B7AE-0499FF27D0DE}" dt="2026-06-08T04:39:03.559" v="958" actId="20577"/>
          <ac:spMkLst>
            <pc:docMk/>
            <pc:sldMk cId="2203134888" sldId="21848"/>
            <ac:spMk id="7" creationId="{C815A56D-6201-60E8-0224-2810929E626F}"/>
          </ac:spMkLst>
        </pc:spChg>
        <pc:spChg chg="add del mod">
          <ac:chgData name="김원준(건축엔지니어링팀)" userId="5d1e3817-6479-4ed6-ad1c-c31dfd33a218" providerId="ADAL" clId="{47A0297C-BB92-4ADA-B7AE-0499FF27D0DE}" dt="2026-06-08T04:42:13.446" v="1029" actId="478"/>
          <ac:spMkLst>
            <pc:docMk/>
            <pc:sldMk cId="2203134888" sldId="21848"/>
            <ac:spMk id="9" creationId="{C2A20A6B-E634-4CE1-9FBE-3F89FFEF89DE}"/>
          </ac:spMkLst>
        </pc:spChg>
        <pc:spChg chg="add mod">
          <ac:chgData name="김원준(건축엔지니어링팀)" userId="5d1e3817-6479-4ed6-ad1c-c31dfd33a218" providerId="ADAL" clId="{47A0297C-BB92-4ADA-B7AE-0499FF27D0DE}" dt="2026-06-08T06:40:10.053" v="2354" actId="6549"/>
          <ac:spMkLst>
            <pc:docMk/>
            <pc:sldMk cId="2203134888" sldId="21848"/>
            <ac:spMk id="10" creationId="{D6D72B30-3055-94C6-0A44-A7EF6D7B19CC}"/>
          </ac:spMkLst>
        </pc:spChg>
      </pc:sldChg>
      <pc:sldChg chg="add del">
        <pc:chgData name="김원준(건축엔지니어링팀)" userId="5d1e3817-6479-4ed6-ad1c-c31dfd33a218" providerId="ADAL" clId="{47A0297C-BB92-4ADA-B7AE-0499FF27D0DE}" dt="2026-06-08T04:43:27.962" v="1041" actId="47"/>
        <pc:sldMkLst>
          <pc:docMk/>
          <pc:sldMk cId="1104480239" sldId="21849"/>
        </pc:sldMkLst>
      </pc:sldChg>
      <pc:sldChg chg="add del">
        <pc:chgData name="김원준(건축엔지니어링팀)" userId="5d1e3817-6479-4ed6-ad1c-c31dfd33a218" providerId="ADAL" clId="{47A0297C-BB92-4ADA-B7AE-0499FF27D0DE}" dt="2026-06-08T04:43:27.962" v="1041" actId="47"/>
        <pc:sldMkLst>
          <pc:docMk/>
          <pc:sldMk cId="3852352638" sldId="21850"/>
        </pc:sldMkLst>
      </pc:sldChg>
      <pc:sldChg chg="addSp delSp modSp add mod ord">
        <pc:chgData name="김원준(건축엔지니어링팀)" userId="5d1e3817-6479-4ed6-ad1c-c31dfd33a218" providerId="ADAL" clId="{47A0297C-BB92-4ADA-B7AE-0499FF27D0DE}" dt="2026-06-08T05:18:14.611" v="1712" actId="20577"/>
        <pc:sldMkLst>
          <pc:docMk/>
          <pc:sldMk cId="1286762610" sldId="21851"/>
        </pc:sldMkLst>
        <pc:spChg chg="add del mod">
          <ac:chgData name="김원준(건축엔지니어링팀)" userId="5d1e3817-6479-4ed6-ad1c-c31dfd33a218" providerId="ADAL" clId="{47A0297C-BB92-4ADA-B7AE-0499FF27D0DE}" dt="2026-06-08T04:39:58.150" v="976"/>
          <ac:spMkLst>
            <pc:docMk/>
            <pc:sldMk cId="1286762610" sldId="21851"/>
            <ac:spMk id="3" creationId="{EDEAACA7-C13B-F00D-110B-963E536F21A1}"/>
          </ac:spMkLst>
        </pc:spChg>
        <pc:spChg chg="mod">
          <ac:chgData name="김원준(건축엔지니어링팀)" userId="5d1e3817-6479-4ed6-ad1c-c31dfd33a218" providerId="ADAL" clId="{47A0297C-BB92-4ADA-B7AE-0499FF27D0DE}" dt="2026-06-08T04:39:57.795" v="974" actId="404"/>
          <ac:spMkLst>
            <pc:docMk/>
            <pc:sldMk cId="1286762610" sldId="21851"/>
            <ac:spMk id="6" creationId="{9F3136AF-B9A4-DDF2-6E3D-0C15B3473A72}"/>
          </ac:spMkLst>
        </pc:spChg>
        <pc:spChg chg="add mod">
          <ac:chgData name="김원준(건축엔지니어링팀)" userId="5d1e3817-6479-4ed6-ad1c-c31dfd33a218" providerId="ADAL" clId="{47A0297C-BB92-4ADA-B7AE-0499FF27D0DE}" dt="2026-06-08T04:48:41.152" v="1370" actId="1076"/>
          <ac:spMkLst>
            <pc:docMk/>
            <pc:sldMk cId="1286762610" sldId="21851"/>
            <ac:spMk id="8" creationId="{C4D779DF-99F0-579F-E90B-A819E627481A}"/>
          </ac:spMkLst>
        </pc:spChg>
        <pc:graphicFrameChg chg="add mod modGraphic">
          <ac:chgData name="김원준(건축엔지니어링팀)" userId="5d1e3817-6479-4ed6-ad1c-c31dfd33a218" providerId="ADAL" clId="{47A0297C-BB92-4ADA-B7AE-0499FF27D0DE}" dt="2026-06-08T05:18:14.611" v="1712" actId="20577"/>
          <ac:graphicFrameMkLst>
            <pc:docMk/>
            <pc:sldMk cId="1286762610" sldId="21851"/>
            <ac:graphicFrameMk id="4" creationId="{55C74E8E-3AEB-7175-BB39-904433737F48}"/>
          </ac:graphicFrameMkLst>
        </pc:graphicFrameChg>
      </pc:sldChg>
      <pc:sldChg chg="modSp add mod">
        <pc:chgData name="김원준(건축엔지니어링팀)" userId="5d1e3817-6479-4ed6-ad1c-c31dfd33a218" providerId="ADAL" clId="{47A0297C-BB92-4ADA-B7AE-0499FF27D0DE}" dt="2026-06-08T04:54:12.726" v="1528" actId="20577"/>
        <pc:sldMkLst>
          <pc:docMk/>
          <pc:sldMk cId="344584657" sldId="21852"/>
        </pc:sldMkLst>
        <pc:spChg chg="mod">
          <ac:chgData name="김원준(건축엔지니어링팀)" userId="5d1e3817-6479-4ed6-ad1c-c31dfd33a218" providerId="ADAL" clId="{47A0297C-BB92-4ADA-B7AE-0499FF27D0DE}" dt="2026-06-08T04:54:12.726" v="1528" actId="20577"/>
          <ac:spMkLst>
            <pc:docMk/>
            <pc:sldMk cId="344584657" sldId="21852"/>
            <ac:spMk id="10" creationId="{C0404F8E-A04F-C4CA-8619-5A4F6FF5399A}"/>
          </ac:spMkLst>
        </pc:spChg>
      </pc:sldChg>
      <pc:sldChg chg="modSp add del mod">
        <pc:chgData name="김원준(건축엔지니어링팀)" userId="5d1e3817-6479-4ed6-ad1c-c31dfd33a218" providerId="ADAL" clId="{47A0297C-BB92-4ADA-B7AE-0499FF27D0DE}" dt="2026-06-08T04:54:15.720" v="1529" actId="47"/>
        <pc:sldMkLst>
          <pc:docMk/>
          <pc:sldMk cId="861413887" sldId="21853"/>
        </pc:sldMkLst>
        <pc:spChg chg="mod">
          <ac:chgData name="김원준(건축엔지니어링팀)" userId="5d1e3817-6479-4ed6-ad1c-c31dfd33a218" providerId="ADAL" clId="{47A0297C-BB92-4ADA-B7AE-0499FF27D0DE}" dt="2026-06-08T04:43:50.488" v="1062" actId="20577"/>
          <ac:spMkLst>
            <pc:docMk/>
            <pc:sldMk cId="861413887" sldId="21853"/>
            <ac:spMk id="10" creationId="{9255238C-F599-6A60-1A54-30E6CC2B9A20}"/>
          </ac:spMkLst>
        </pc:spChg>
      </pc:sldChg>
      <pc:sldChg chg="addSp delSp modSp add mod ord">
        <pc:chgData name="김원준(건축엔지니어링팀)" userId="5d1e3817-6479-4ed6-ad1c-c31dfd33a218" providerId="ADAL" clId="{47A0297C-BB92-4ADA-B7AE-0499FF27D0DE}" dt="2026-06-08T04:53:23.482" v="1507" actId="20577"/>
        <pc:sldMkLst>
          <pc:docMk/>
          <pc:sldMk cId="1606547375" sldId="21854"/>
        </pc:sldMkLst>
        <pc:spChg chg="add del">
          <ac:chgData name="김원준(건축엔지니어링팀)" userId="5d1e3817-6479-4ed6-ad1c-c31dfd33a218" providerId="ADAL" clId="{47A0297C-BB92-4ADA-B7AE-0499FF27D0DE}" dt="2026-06-08T04:44:48.119" v="1107" actId="478"/>
          <ac:spMkLst>
            <pc:docMk/>
            <pc:sldMk cId="1606547375" sldId="21854"/>
            <ac:spMk id="4" creationId="{F3343D4A-BE5E-D5A4-83E2-739EDBF370F2}"/>
          </ac:spMkLst>
        </pc:spChg>
        <pc:spChg chg="add mod">
          <ac:chgData name="김원준(건축엔지니어링팀)" userId="5d1e3817-6479-4ed6-ad1c-c31dfd33a218" providerId="ADAL" clId="{47A0297C-BB92-4ADA-B7AE-0499FF27D0DE}" dt="2026-06-08T04:53:23.482" v="1507" actId="20577"/>
          <ac:spMkLst>
            <pc:docMk/>
            <pc:sldMk cId="1606547375" sldId="21854"/>
            <ac:spMk id="6" creationId="{83802D7C-1093-9594-3C33-898D9715817F}"/>
          </ac:spMkLst>
        </pc:spChg>
        <pc:spChg chg="mod">
          <ac:chgData name="김원준(건축엔지니어링팀)" userId="5d1e3817-6479-4ed6-ad1c-c31dfd33a218" providerId="ADAL" clId="{47A0297C-BB92-4ADA-B7AE-0499FF27D0DE}" dt="2026-06-08T04:44:41.717" v="1104" actId="108"/>
          <ac:spMkLst>
            <pc:docMk/>
            <pc:sldMk cId="1606547375" sldId="21854"/>
            <ac:spMk id="10" creationId="{6A1344B2-144C-D775-AB85-CCAA55C18FE4}"/>
          </ac:spMkLst>
        </pc:spChg>
        <pc:graphicFrameChg chg="add mod modGraphic">
          <ac:chgData name="김원준(건축엔지니어링팀)" userId="5d1e3817-6479-4ed6-ad1c-c31dfd33a218" providerId="ADAL" clId="{47A0297C-BB92-4ADA-B7AE-0499FF27D0DE}" dt="2026-06-08T04:52:07.454" v="1485" actId="14734"/>
          <ac:graphicFrameMkLst>
            <pc:docMk/>
            <pc:sldMk cId="1606547375" sldId="21854"/>
            <ac:graphicFrameMk id="2" creationId="{92409615-4100-CB8C-BAE1-C63BA19B5B65}"/>
          </ac:graphicFrameMkLst>
        </pc:graphicFrameChg>
      </pc:sldChg>
      <pc:sldChg chg="add del">
        <pc:chgData name="김원준(건축엔지니어링팀)" userId="5d1e3817-6479-4ed6-ad1c-c31dfd33a218" providerId="ADAL" clId="{47A0297C-BB92-4ADA-B7AE-0499FF27D0DE}" dt="2026-06-08T04:43:46.612" v="1059"/>
        <pc:sldMkLst>
          <pc:docMk/>
          <pc:sldMk cId="604871363" sldId="21855"/>
        </pc:sldMkLst>
      </pc:sldChg>
      <pc:sldChg chg="addSp delSp modSp new mod">
        <pc:chgData name="김원준(건축엔지니어링팀)" userId="5d1e3817-6479-4ed6-ad1c-c31dfd33a218" providerId="ADAL" clId="{47A0297C-BB92-4ADA-B7AE-0499FF27D0DE}" dt="2026-06-08T06:46:44.580" v="2603"/>
        <pc:sldMkLst>
          <pc:docMk/>
          <pc:sldMk cId="1558115911" sldId="21855"/>
        </pc:sldMkLst>
        <pc:spChg chg="del">
          <ac:chgData name="김원준(건축엔지니어링팀)" userId="5d1e3817-6479-4ed6-ad1c-c31dfd33a218" providerId="ADAL" clId="{47A0297C-BB92-4ADA-B7AE-0499FF27D0DE}" dt="2026-06-08T04:55:32.221" v="1531" actId="478"/>
          <ac:spMkLst>
            <pc:docMk/>
            <pc:sldMk cId="1558115911" sldId="21855"/>
            <ac:spMk id="2" creationId="{A99DA01A-6DD9-90B0-C333-03655D682BB0}"/>
          </ac:spMkLst>
        </pc:spChg>
        <pc:spChg chg="del">
          <ac:chgData name="김원준(건축엔지니어링팀)" userId="5d1e3817-6479-4ed6-ad1c-c31dfd33a218" providerId="ADAL" clId="{47A0297C-BB92-4ADA-B7AE-0499FF27D0DE}" dt="2026-06-08T04:55:32.221" v="1531" actId="478"/>
          <ac:spMkLst>
            <pc:docMk/>
            <pc:sldMk cId="1558115911" sldId="21855"/>
            <ac:spMk id="3" creationId="{68E5DA99-993F-3E6E-8966-DBE3FBFCF757}"/>
          </ac:spMkLst>
        </pc:spChg>
        <pc:spChg chg="del">
          <ac:chgData name="김원준(건축엔지니어링팀)" userId="5d1e3817-6479-4ed6-ad1c-c31dfd33a218" providerId="ADAL" clId="{47A0297C-BB92-4ADA-B7AE-0499FF27D0DE}" dt="2026-06-08T04:55:32.221" v="1531" actId="478"/>
          <ac:spMkLst>
            <pc:docMk/>
            <pc:sldMk cId="1558115911" sldId="21855"/>
            <ac:spMk id="4" creationId="{9E9CA70F-67DB-2F2D-AB97-E50DF2A3EE25}"/>
          </ac:spMkLst>
        </pc:spChg>
        <pc:spChg chg="add del mod">
          <ac:chgData name="김원준(건축엔지니어링팀)" userId="5d1e3817-6479-4ed6-ad1c-c31dfd33a218" providerId="ADAL" clId="{47A0297C-BB92-4ADA-B7AE-0499FF27D0DE}" dt="2026-06-08T06:42:16.827" v="2363"/>
          <ac:spMkLst>
            <pc:docMk/>
            <pc:sldMk cId="1558115911" sldId="21855"/>
            <ac:spMk id="18" creationId="{787D911A-7F44-1056-8441-2D7A66B11F52}"/>
          </ac:spMkLst>
        </pc:spChg>
        <pc:spChg chg="add mod">
          <ac:chgData name="김원준(건축엔지니어링팀)" userId="5d1e3817-6479-4ed6-ad1c-c31dfd33a218" providerId="ADAL" clId="{47A0297C-BB92-4ADA-B7AE-0499FF27D0DE}" dt="2026-06-08T06:44:48.686" v="2512" actId="1076"/>
          <ac:spMkLst>
            <pc:docMk/>
            <pc:sldMk cId="1558115911" sldId="21855"/>
            <ac:spMk id="19" creationId="{15B7246C-1B35-6C49-C9A2-E81244715DC9}"/>
          </ac:spMkLst>
        </pc:spChg>
        <pc:spChg chg="add mod">
          <ac:chgData name="김원준(건축엔지니어링팀)" userId="5d1e3817-6479-4ed6-ad1c-c31dfd33a218" providerId="ADAL" clId="{47A0297C-BB92-4ADA-B7AE-0499FF27D0DE}" dt="2026-06-08T06:44:39.321" v="2509" actId="1076"/>
          <ac:spMkLst>
            <pc:docMk/>
            <pc:sldMk cId="1558115911" sldId="21855"/>
            <ac:spMk id="20" creationId="{39A32D7B-AB4C-3C52-A128-15B3B87CA675}"/>
          </ac:spMkLst>
        </pc:spChg>
        <pc:spChg chg="mod">
          <ac:chgData name="김원준(건축엔지니어링팀)" userId="5d1e3817-6479-4ed6-ad1c-c31dfd33a218" providerId="ADAL" clId="{47A0297C-BB92-4ADA-B7AE-0499FF27D0DE}" dt="2026-06-08T06:44:39.321" v="2509" actId="1076"/>
          <ac:spMkLst>
            <pc:docMk/>
            <pc:sldMk cId="1558115911" sldId="21855"/>
            <ac:spMk id="23" creationId="{C911396F-7C7F-2BB8-2BDE-ECF270CC4ACB}"/>
          </ac:spMkLst>
        </pc:spChg>
        <pc:spChg chg="mod">
          <ac:chgData name="김원준(건축엔지니어링팀)" userId="5d1e3817-6479-4ed6-ad1c-c31dfd33a218" providerId="ADAL" clId="{47A0297C-BB92-4ADA-B7AE-0499FF27D0DE}" dt="2026-06-08T06:43:39.433" v="2490"/>
          <ac:spMkLst>
            <pc:docMk/>
            <pc:sldMk cId="1558115911" sldId="21855"/>
            <ac:spMk id="25" creationId="{77945692-B5F5-8887-6432-24F67889FA6E}"/>
          </ac:spMkLst>
        </pc:spChg>
        <pc:spChg chg="add mod">
          <ac:chgData name="김원준(건축엔지니어링팀)" userId="5d1e3817-6479-4ed6-ad1c-c31dfd33a218" providerId="ADAL" clId="{47A0297C-BB92-4ADA-B7AE-0499FF27D0DE}" dt="2026-06-08T06:44:39.321" v="2509" actId="1076"/>
          <ac:spMkLst>
            <pc:docMk/>
            <pc:sldMk cId="1558115911" sldId="21855"/>
            <ac:spMk id="27" creationId="{0117DE8E-4E2D-E156-F43B-29336947CC26}"/>
          </ac:spMkLst>
        </pc:spChg>
        <pc:spChg chg="add mod">
          <ac:chgData name="김원준(건축엔지니어링팀)" userId="5d1e3817-6479-4ed6-ad1c-c31dfd33a218" providerId="ADAL" clId="{47A0297C-BB92-4ADA-B7AE-0499FF27D0DE}" dt="2026-06-08T06:44:39.321" v="2509" actId="1076"/>
          <ac:spMkLst>
            <pc:docMk/>
            <pc:sldMk cId="1558115911" sldId="21855"/>
            <ac:spMk id="28" creationId="{E8260205-D7B1-3EF7-A2CE-A4BC5C117C16}"/>
          </ac:spMkLst>
        </pc:spChg>
        <pc:spChg chg="mod">
          <ac:chgData name="김원준(건축엔지니어링팀)" userId="5d1e3817-6479-4ed6-ad1c-c31dfd33a218" providerId="ADAL" clId="{47A0297C-BB92-4ADA-B7AE-0499FF27D0DE}" dt="2026-06-08T06:44:39.321" v="2509" actId="1076"/>
          <ac:spMkLst>
            <pc:docMk/>
            <pc:sldMk cId="1558115911" sldId="21855"/>
            <ac:spMk id="34" creationId="{F7D66DE8-4B0E-72B2-A5B4-B09062735E23}"/>
          </ac:spMkLst>
        </pc:spChg>
        <pc:spChg chg="add mod">
          <ac:chgData name="김원준(건축엔지니어링팀)" userId="5d1e3817-6479-4ed6-ad1c-c31dfd33a218" providerId="ADAL" clId="{47A0297C-BB92-4ADA-B7AE-0499FF27D0DE}" dt="2026-06-08T06:44:39.321" v="2509" actId="1076"/>
          <ac:spMkLst>
            <pc:docMk/>
            <pc:sldMk cId="1558115911" sldId="21855"/>
            <ac:spMk id="35" creationId="{9B123C48-1DC1-42D5-44C0-75033843B515}"/>
          </ac:spMkLst>
        </pc:spChg>
        <pc:spChg chg="mod">
          <ac:chgData name="김원준(건축엔지니어링팀)" userId="5d1e3817-6479-4ed6-ad1c-c31dfd33a218" providerId="ADAL" clId="{47A0297C-BB92-4ADA-B7AE-0499FF27D0DE}" dt="2026-06-08T06:44:39.321" v="2509" actId="1076"/>
          <ac:spMkLst>
            <pc:docMk/>
            <pc:sldMk cId="1558115911" sldId="21855"/>
            <ac:spMk id="36" creationId="{1880E7B6-1EAD-6F64-7866-18B4C3A31E18}"/>
          </ac:spMkLst>
        </pc:spChg>
        <pc:spChg chg="del mod">
          <ac:chgData name="김원준(건축엔지니어링팀)" userId="5d1e3817-6479-4ed6-ad1c-c31dfd33a218" providerId="ADAL" clId="{47A0297C-BB92-4ADA-B7AE-0499FF27D0DE}" dt="2026-06-08T06:44:24.410" v="2506" actId="478"/>
          <ac:spMkLst>
            <pc:docMk/>
            <pc:sldMk cId="1558115911" sldId="21855"/>
            <ac:spMk id="37" creationId="{659397B9-F41C-9ED4-E0DC-FCB37A4CE8A5}"/>
          </ac:spMkLst>
        </pc:spChg>
        <pc:spChg chg="add del mod">
          <ac:chgData name="김원준(건축엔지니어링팀)" userId="5d1e3817-6479-4ed6-ad1c-c31dfd33a218" providerId="ADAL" clId="{47A0297C-BB92-4ADA-B7AE-0499FF27D0DE}" dt="2026-06-08T06:44:24.410" v="2506" actId="478"/>
          <ac:spMkLst>
            <pc:docMk/>
            <pc:sldMk cId="1558115911" sldId="21855"/>
            <ac:spMk id="38" creationId="{934CCC17-97A2-45BC-ED4B-8FE89AE7EE7A}"/>
          </ac:spMkLst>
        </pc:spChg>
        <pc:spChg chg="del mod">
          <ac:chgData name="김원준(건축엔지니어링팀)" userId="5d1e3817-6479-4ed6-ad1c-c31dfd33a218" providerId="ADAL" clId="{47A0297C-BB92-4ADA-B7AE-0499FF27D0DE}" dt="2026-06-08T06:44:24.410" v="2506" actId="478"/>
          <ac:spMkLst>
            <pc:docMk/>
            <pc:sldMk cId="1558115911" sldId="21855"/>
            <ac:spMk id="39" creationId="{71FDD44C-A16D-1FFE-6135-FF6F197323C8}"/>
          </ac:spMkLst>
        </pc:spChg>
        <pc:spChg chg="del mod">
          <ac:chgData name="김원준(건축엔지니어링팀)" userId="5d1e3817-6479-4ed6-ad1c-c31dfd33a218" providerId="ADAL" clId="{47A0297C-BB92-4ADA-B7AE-0499FF27D0DE}" dt="2026-06-08T06:44:24.410" v="2506" actId="478"/>
          <ac:spMkLst>
            <pc:docMk/>
            <pc:sldMk cId="1558115911" sldId="21855"/>
            <ac:spMk id="43" creationId="{551A5953-9662-C9D8-E284-D39EBA686A31}"/>
          </ac:spMkLst>
        </pc:spChg>
        <pc:spChg chg="add del mod">
          <ac:chgData name="김원준(건축엔지니어링팀)" userId="5d1e3817-6479-4ed6-ad1c-c31dfd33a218" providerId="ADAL" clId="{47A0297C-BB92-4ADA-B7AE-0499FF27D0DE}" dt="2026-06-08T06:44:24.410" v="2506" actId="478"/>
          <ac:spMkLst>
            <pc:docMk/>
            <pc:sldMk cId="1558115911" sldId="21855"/>
            <ac:spMk id="44" creationId="{9D086861-7BFD-BD0D-5364-0896A8D8ADA7}"/>
          </ac:spMkLst>
        </pc:spChg>
        <pc:spChg chg="mod">
          <ac:chgData name="김원준(건축엔지니어링팀)" userId="5d1e3817-6479-4ed6-ad1c-c31dfd33a218" providerId="ADAL" clId="{47A0297C-BB92-4ADA-B7AE-0499FF27D0DE}" dt="2026-06-08T06:43:39.433" v="2490"/>
          <ac:spMkLst>
            <pc:docMk/>
            <pc:sldMk cId="1558115911" sldId="21855"/>
            <ac:spMk id="47" creationId="{EEF275A3-FADA-D60C-F7B7-181A1C75278C}"/>
          </ac:spMkLst>
        </pc:spChg>
        <pc:spChg chg="del mod">
          <ac:chgData name="김원준(건축엔지니어링팀)" userId="5d1e3817-6479-4ed6-ad1c-c31dfd33a218" providerId="ADAL" clId="{47A0297C-BB92-4ADA-B7AE-0499FF27D0DE}" dt="2026-06-08T06:44:24.410" v="2506" actId="478"/>
          <ac:spMkLst>
            <pc:docMk/>
            <pc:sldMk cId="1558115911" sldId="21855"/>
            <ac:spMk id="48" creationId="{66D8CCA5-BA96-6667-AABE-56D5210FC4AF}"/>
          </ac:spMkLst>
        </pc:spChg>
        <pc:spChg chg="del">
          <ac:chgData name="김원준(건축엔지니어링팀)" userId="5d1e3817-6479-4ed6-ad1c-c31dfd33a218" providerId="ADAL" clId="{47A0297C-BB92-4ADA-B7AE-0499FF27D0DE}" dt="2026-06-08T06:44:24.410" v="2506" actId="478"/>
          <ac:spMkLst>
            <pc:docMk/>
            <pc:sldMk cId="1558115911" sldId="21855"/>
            <ac:spMk id="49" creationId="{01354AB3-04BF-8032-F144-B89249C45DAA}"/>
          </ac:spMkLst>
        </pc:spChg>
        <pc:spChg chg="add del mod">
          <ac:chgData name="김원준(건축엔지니어링팀)" userId="5d1e3817-6479-4ed6-ad1c-c31dfd33a218" providerId="ADAL" clId="{47A0297C-BB92-4ADA-B7AE-0499FF27D0DE}" dt="2026-06-08T06:44:24.410" v="2506" actId="478"/>
          <ac:spMkLst>
            <pc:docMk/>
            <pc:sldMk cId="1558115911" sldId="21855"/>
            <ac:spMk id="50" creationId="{9B6BE310-EE77-1978-E450-C9C672414991}"/>
          </ac:spMkLst>
        </pc:spChg>
        <pc:spChg chg="del mod">
          <ac:chgData name="김원준(건축엔지니어링팀)" userId="5d1e3817-6479-4ed6-ad1c-c31dfd33a218" providerId="ADAL" clId="{47A0297C-BB92-4ADA-B7AE-0499FF27D0DE}" dt="2026-06-08T06:44:24.410" v="2506" actId="478"/>
          <ac:spMkLst>
            <pc:docMk/>
            <pc:sldMk cId="1558115911" sldId="21855"/>
            <ac:spMk id="51" creationId="{B608D658-E768-3CDA-53A3-89709BFBEADC}"/>
          </ac:spMkLst>
        </pc:spChg>
        <pc:spChg chg="add del mod">
          <ac:chgData name="김원준(건축엔지니어링팀)" userId="5d1e3817-6479-4ed6-ad1c-c31dfd33a218" providerId="ADAL" clId="{47A0297C-BB92-4ADA-B7AE-0499FF27D0DE}" dt="2026-06-08T06:44:24.410" v="2506" actId="478"/>
          <ac:spMkLst>
            <pc:docMk/>
            <pc:sldMk cId="1558115911" sldId="21855"/>
            <ac:spMk id="52" creationId="{EED508B2-4C89-4A9B-7823-9F562959C845}"/>
          </ac:spMkLst>
        </pc:spChg>
        <pc:spChg chg="add mod">
          <ac:chgData name="김원준(건축엔지니어링팀)" userId="5d1e3817-6479-4ed6-ad1c-c31dfd33a218" providerId="ADAL" clId="{47A0297C-BB92-4ADA-B7AE-0499FF27D0DE}" dt="2026-06-08T06:46:44.580" v="2603"/>
          <ac:spMkLst>
            <pc:docMk/>
            <pc:sldMk cId="1558115911" sldId="21855"/>
            <ac:spMk id="75" creationId="{FE1C8175-6ADF-5EFD-91B5-8736127856AB}"/>
          </ac:spMkLst>
        </pc:spChg>
        <pc:spChg chg="add mod">
          <ac:chgData name="김원준(건축엔지니어링팀)" userId="5d1e3817-6479-4ed6-ad1c-c31dfd33a218" providerId="ADAL" clId="{47A0297C-BB92-4ADA-B7AE-0499FF27D0DE}" dt="2026-06-08T06:46:08.290" v="2585" actId="20577"/>
          <ac:spMkLst>
            <pc:docMk/>
            <pc:sldMk cId="1558115911" sldId="21855"/>
            <ac:spMk id="76" creationId="{9DDC4012-115E-6A0E-CB6B-9F3865585989}"/>
          </ac:spMkLst>
        </pc:spChg>
        <pc:picChg chg="add del mod">
          <ac:chgData name="김원준(건축엔지니어링팀)" userId="5d1e3817-6479-4ed6-ad1c-c31dfd33a218" providerId="ADAL" clId="{47A0297C-BB92-4ADA-B7AE-0499FF27D0DE}" dt="2026-06-08T04:56:27.095" v="1556" actId="478"/>
          <ac:picMkLst>
            <pc:docMk/>
            <pc:sldMk cId="1558115911" sldId="21855"/>
            <ac:picMk id="6" creationId="{F7A4AA64-9C98-4C8C-B233-C7E5B0A39E90}"/>
          </ac:picMkLst>
        </pc:picChg>
        <pc:picChg chg="add del mod">
          <ac:chgData name="김원준(건축엔지니어링팀)" userId="5d1e3817-6479-4ed6-ad1c-c31dfd33a218" providerId="ADAL" clId="{47A0297C-BB92-4ADA-B7AE-0499FF27D0DE}" dt="2026-06-08T04:56:25.310" v="1555" actId="478"/>
          <ac:picMkLst>
            <pc:docMk/>
            <pc:sldMk cId="1558115911" sldId="21855"/>
            <ac:picMk id="8" creationId="{34C76007-37CA-CE0E-599D-E84EA0251E06}"/>
          </ac:picMkLst>
        </pc:picChg>
        <pc:picChg chg="add del mod modCrop">
          <ac:chgData name="김원준(건축엔지니어링팀)" userId="5d1e3817-6479-4ed6-ad1c-c31dfd33a218" providerId="ADAL" clId="{47A0297C-BB92-4ADA-B7AE-0499FF27D0DE}" dt="2026-06-08T06:41:47.526" v="2355" actId="478"/>
          <ac:picMkLst>
            <pc:docMk/>
            <pc:sldMk cId="1558115911" sldId="21855"/>
            <ac:picMk id="10" creationId="{D4EC3F43-42FC-94D0-06F7-86A7220C2667}"/>
          </ac:picMkLst>
        </pc:picChg>
        <pc:picChg chg="add del mod modCrop">
          <ac:chgData name="김원준(건축엔지니어링팀)" userId="5d1e3817-6479-4ed6-ad1c-c31dfd33a218" providerId="ADAL" clId="{47A0297C-BB92-4ADA-B7AE-0499FF27D0DE}" dt="2026-06-08T06:41:47.526" v="2355" actId="478"/>
          <ac:picMkLst>
            <pc:docMk/>
            <pc:sldMk cId="1558115911" sldId="21855"/>
            <ac:picMk id="12" creationId="{11E42142-4576-DB4F-83A3-2AAE0343F583}"/>
          </ac:picMkLst>
        </pc:picChg>
        <pc:picChg chg="add mod modCrop">
          <ac:chgData name="김원준(건축엔지니어링팀)" userId="5d1e3817-6479-4ed6-ad1c-c31dfd33a218" providerId="ADAL" clId="{47A0297C-BB92-4ADA-B7AE-0499FF27D0DE}" dt="2026-06-08T06:42:09.777" v="2360" actId="1076"/>
          <ac:picMkLst>
            <pc:docMk/>
            <pc:sldMk cId="1558115911" sldId="21855"/>
            <ac:picMk id="14" creationId="{15677EC7-4454-FB01-2C7B-CD3083C367F0}"/>
          </ac:picMkLst>
        </pc:picChg>
        <pc:picChg chg="add del mod modCrop">
          <ac:chgData name="김원준(건축엔지니어링팀)" userId="5d1e3817-6479-4ed6-ad1c-c31dfd33a218" providerId="ADAL" clId="{47A0297C-BB92-4ADA-B7AE-0499FF27D0DE}" dt="2026-06-08T06:42:09.777" v="2360" actId="1076"/>
          <ac:picMkLst>
            <pc:docMk/>
            <pc:sldMk cId="1558115911" sldId="21855"/>
            <ac:picMk id="16" creationId="{875A3F03-9467-86CB-E321-1BE18A4CDC52}"/>
          </ac:picMkLst>
        </pc:picChg>
        <pc:picChg chg="add mod modCrop">
          <ac:chgData name="김원준(건축엔지니어링팀)" userId="5d1e3817-6479-4ed6-ad1c-c31dfd33a218" providerId="ADAL" clId="{47A0297C-BB92-4ADA-B7AE-0499FF27D0DE}" dt="2026-06-08T06:42:09.777" v="2360" actId="1076"/>
          <ac:picMkLst>
            <pc:docMk/>
            <pc:sldMk cId="1558115911" sldId="21855"/>
            <ac:picMk id="17" creationId="{89CB81BE-0CBE-1F3E-8C37-A81CADE7EFBB}"/>
          </ac:picMkLst>
        </pc:picChg>
        <pc:picChg chg="mod">
          <ac:chgData name="김원준(건축엔지니어링팀)" userId="5d1e3817-6479-4ed6-ad1c-c31dfd33a218" providerId="ADAL" clId="{47A0297C-BB92-4ADA-B7AE-0499FF27D0DE}" dt="2026-06-08T06:44:39.321" v="2509" actId="1076"/>
          <ac:picMkLst>
            <pc:docMk/>
            <pc:sldMk cId="1558115911" sldId="21855"/>
            <ac:picMk id="21" creationId="{46AED2FA-51D9-0B18-0B93-F45075001A43}"/>
          </ac:picMkLst>
        </pc:picChg>
        <pc:picChg chg="mod">
          <ac:chgData name="김원준(건축엔지니어링팀)" userId="5d1e3817-6479-4ed6-ad1c-c31dfd33a218" providerId="ADAL" clId="{47A0297C-BB92-4ADA-B7AE-0499FF27D0DE}" dt="2026-06-08T06:44:39.321" v="2509" actId="1076"/>
          <ac:picMkLst>
            <pc:docMk/>
            <pc:sldMk cId="1558115911" sldId="21855"/>
            <ac:picMk id="22" creationId="{36542298-CEAC-1D48-B59A-51E160914407}"/>
          </ac:picMkLst>
        </pc:picChg>
        <pc:picChg chg="mod">
          <ac:chgData name="김원준(건축엔지니어링팀)" userId="5d1e3817-6479-4ed6-ad1c-c31dfd33a218" providerId="ADAL" clId="{47A0297C-BB92-4ADA-B7AE-0499FF27D0DE}" dt="2026-06-08T06:44:39.321" v="2509" actId="1076"/>
          <ac:picMkLst>
            <pc:docMk/>
            <pc:sldMk cId="1558115911" sldId="21855"/>
            <ac:picMk id="32" creationId="{A9A10979-D905-C7AD-1460-08E41820F1F2}"/>
          </ac:picMkLst>
        </pc:picChg>
        <pc:cxnChg chg="add mod">
          <ac:chgData name="김원준(건축엔지니어링팀)" userId="5d1e3817-6479-4ed6-ad1c-c31dfd33a218" providerId="ADAL" clId="{47A0297C-BB92-4ADA-B7AE-0499FF27D0DE}" dt="2026-06-08T06:45:24.146" v="2516" actId="208"/>
          <ac:cxnSpMkLst>
            <pc:docMk/>
            <pc:sldMk cId="1558115911" sldId="21855"/>
            <ac:cxnSpMk id="54" creationId="{438FA818-1D5C-15D6-3B37-9E71EADD38A2}"/>
          </ac:cxnSpMkLst>
        </pc:cxnChg>
        <pc:cxnChg chg="add mod">
          <ac:chgData name="김원준(건축엔지니어링팀)" userId="5d1e3817-6479-4ed6-ad1c-c31dfd33a218" providerId="ADAL" clId="{47A0297C-BB92-4ADA-B7AE-0499FF27D0DE}" dt="2026-06-08T06:45:24.146" v="2516" actId="208"/>
          <ac:cxnSpMkLst>
            <pc:docMk/>
            <pc:sldMk cId="1558115911" sldId="21855"/>
            <ac:cxnSpMk id="56" creationId="{0F13074A-AD47-9520-4497-572EF9410BEB}"/>
          </ac:cxnSpMkLst>
        </pc:cxnChg>
        <pc:cxnChg chg="add mod">
          <ac:chgData name="김원준(건축엔지니어링팀)" userId="5d1e3817-6479-4ed6-ad1c-c31dfd33a218" providerId="ADAL" clId="{47A0297C-BB92-4ADA-B7AE-0499FF27D0DE}" dt="2026-06-08T06:45:24.146" v="2516" actId="208"/>
          <ac:cxnSpMkLst>
            <pc:docMk/>
            <pc:sldMk cId="1558115911" sldId="21855"/>
            <ac:cxnSpMk id="59" creationId="{74DB202D-25F6-F815-A2E6-6403E95A4E57}"/>
          </ac:cxnSpMkLst>
        </pc:cxnChg>
        <pc:cxnChg chg="add mod">
          <ac:chgData name="김원준(건축엔지니어링팀)" userId="5d1e3817-6479-4ed6-ad1c-c31dfd33a218" providerId="ADAL" clId="{47A0297C-BB92-4ADA-B7AE-0499FF27D0DE}" dt="2026-06-08T06:45:24.146" v="2516" actId="208"/>
          <ac:cxnSpMkLst>
            <pc:docMk/>
            <pc:sldMk cId="1558115911" sldId="21855"/>
            <ac:cxnSpMk id="62" creationId="{EB3A3AE3-6529-AC6D-6874-E25D43DA28F2}"/>
          </ac:cxnSpMkLst>
        </pc:cxnChg>
        <pc:cxnChg chg="add mod">
          <ac:chgData name="김원준(건축엔지니어링팀)" userId="5d1e3817-6479-4ed6-ad1c-c31dfd33a218" providerId="ADAL" clId="{47A0297C-BB92-4ADA-B7AE-0499FF27D0DE}" dt="2026-06-08T06:45:17.739" v="2515" actId="208"/>
          <ac:cxnSpMkLst>
            <pc:docMk/>
            <pc:sldMk cId="1558115911" sldId="21855"/>
            <ac:cxnSpMk id="74" creationId="{F0600E58-1F85-701B-04C9-849E34006B37}"/>
          </ac:cxnSpMkLst>
        </pc:cxnChg>
      </pc:sldChg>
      <pc:sldChg chg="add del">
        <pc:chgData name="김원준(건축엔지니어링팀)" userId="5d1e3817-6479-4ed6-ad1c-c31dfd33a218" providerId="ADAL" clId="{47A0297C-BB92-4ADA-B7AE-0499FF27D0DE}" dt="2026-06-08T04:43:52.388" v="1064"/>
        <pc:sldMkLst>
          <pc:docMk/>
          <pc:sldMk cId="1997050593" sldId="21855"/>
        </pc:sldMkLst>
      </pc:sldChg>
      <pc:sldChg chg="addSp delSp modSp add mod">
        <pc:chgData name="김원준(건축엔지니어링팀)" userId="5d1e3817-6479-4ed6-ad1c-c31dfd33a218" providerId="ADAL" clId="{47A0297C-BB92-4ADA-B7AE-0499FF27D0DE}" dt="2026-06-08T06:32:35.825" v="2171" actId="14100"/>
        <pc:sldMkLst>
          <pc:docMk/>
          <pc:sldMk cId="3803613311" sldId="21856"/>
        </pc:sldMkLst>
        <pc:spChg chg="del">
          <ac:chgData name="김원준(건축엔지니어링팀)" userId="5d1e3817-6479-4ed6-ad1c-c31dfd33a218" providerId="ADAL" clId="{47A0297C-BB92-4ADA-B7AE-0499FF27D0DE}" dt="2026-06-08T06:19:46.645" v="2068" actId="478"/>
          <ac:spMkLst>
            <pc:docMk/>
            <pc:sldMk cId="3803613311" sldId="21856"/>
            <ac:spMk id="15" creationId="{35295873-8724-6FA9-8213-6A2ADDF44981}"/>
          </ac:spMkLst>
        </pc:spChg>
        <pc:spChg chg="add mod">
          <ac:chgData name="김원준(건축엔지니어링팀)" userId="5d1e3817-6479-4ed6-ad1c-c31dfd33a218" providerId="ADAL" clId="{47A0297C-BB92-4ADA-B7AE-0499FF27D0DE}" dt="2026-06-08T06:32:35.825" v="2171" actId="14100"/>
          <ac:spMkLst>
            <pc:docMk/>
            <pc:sldMk cId="3803613311" sldId="21856"/>
            <ac:spMk id="24" creationId="{016D6772-C8D3-EE05-D752-15F3E01186D3}"/>
          </ac:spMkLst>
        </pc:spChg>
        <pc:cxnChg chg="mod">
          <ac:chgData name="김원준(건축엔지니어링팀)" userId="5d1e3817-6479-4ed6-ad1c-c31dfd33a218" providerId="ADAL" clId="{47A0297C-BB92-4ADA-B7AE-0499FF27D0DE}" dt="2026-06-08T06:32:33.092" v="2170" actId="1076"/>
          <ac:cxnSpMkLst>
            <pc:docMk/>
            <pc:sldMk cId="3803613311" sldId="21856"/>
            <ac:cxnSpMk id="12" creationId="{D58C679F-2E4A-8DF9-ADEE-54B5A7DD6330}"/>
          </ac:cxnSpMkLst>
        </pc:cxnChg>
      </pc:sldChg>
      <pc:sldMasterChg chg="delSldLayout">
        <pc:chgData name="김원준(건축엔지니어링팀)" userId="5d1e3817-6479-4ed6-ad1c-c31dfd33a218" providerId="ADAL" clId="{47A0297C-BB92-4ADA-B7AE-0499FF27D0DE}" dt="2026-06-08T06:47:15.292" v="2604" actId="47"/>
        <pc:sldMasterMkLst>
          <pc:docMk/>
          <pc:sldMasterMk cId="2097908013" sldId="2147483658"/>
        </pc:sldMasterMkLst>
        <pc:sldLayoutChg chg="del">
          <pc:chgData name="김원준(건축엔지니어링팀)" userId="5d1e3817-6479-4ed6-ad1c-c31dfd33a218" providerId="ADAL" clId="{47A0297C-BB92-4ADA-B7AE-0499FF27D0DE}" dt="2026-06-08T06:47:15.292" v="2604" actId="47"/>
          <pc:sldLayoutMkLst>
            <pc:docMk/>
            <pc:sldMasterMk cId="2097908013" sldId="2147483658"/>
            <pc:sldLayoutMk cId="1539612393" sldId="214748368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FEDE1-65E7-45BD-B126-FDFE9FDCFC45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02048-DC74-4B96-B0E3-7DCEF18F61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423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65B3A-5DE1-49DA-AA5B-F07C5750CC91}" type="datetimeFigureOut">
              <a:rPr lang="ko-KR" altLang="en-US" smtClean="0"/>
              <a:t>2026-06-12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689240"/>
            <a:ext cx="5438775" cy="4442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6900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376900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D4951-15C2-4EC8-9BFE-A8770D39B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6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23900" y="739775"/>
            <a:ext cx="53498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69978" indent="-2961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84582" indent="-236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58414" indent="-236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132249" indent="-236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606082" indent="-236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3079915" indent="-236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553746" indent="-236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4027581" indent="-236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EAFC9930-4E05-4BC0-84FC-C256FDF4D485}" type="slidenum">
              <a:rPr lang="ko-KR" altLang="en-US" smtClean="0">
                <a:latin typeface="굴림" charset="-127"/>
                <a:ea typeface="굴림" charset="-127"/>
              </a:rPr>
              <a:pPr eaLnBrk="1" hangingPunct="1">
                <a:spcBef>
                  <a:spcPct val="0"/>
                </a:spcBef>
              </a:pPr>
              <a:t>0</a:t>
            </a:fld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733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273000" y="2570135"/>
            <a:ext cx="9360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945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273005" y="57089"/>
            <a:ext cx="1038279" cy="318924"/>
          </a:xfrm>
          <a:prstGeom prst="rect">
            <a:avLst/>
          </a:prstGeom>
          <a:solidFill>
            <a:schemeClr val="accent3"/>
          </a:solidFill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err="1"/>
              <a:t>장표</a:t>
            </a:r>
            <a:r>
              <a:rPr lang="ko-KR" altLang="en-US"/>
              <a:t> 제목</a:t>
            </a:r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73000" y="505223"/>
            <a:ext cx="9360000" cy="319738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ko-KR" altLang="en-US"/>
              <a:t>본문의 핵심사항을 요약 </a:t>
            </a:r>
            <a:r>
              <a:rPr lang="en-US" altLang="ko-KR"/>
              <a:t>/ </a:t>
            </a:r>
            <a:r>
              <a:rPr lang="ko-KR" altLang="en-US"/>
              <a:t>강조하는</a:t>
            </a:r>
            <a:r>
              <a:rPr lang="en-US" altLang="ko-KR"/>
              <a:t>, 2</a:t>
            </a:r>
            <a:r>
              <a:rPr lang="ko-KR" altLang="en-US"/>
              <a:t>줄 이내의 </a:t>
            </a:r>
            <a:r>
              <a:rPr lang="en-US" altLang="ko-KR"/>
              <a:t>Headline</a:t>
            </a:r>
            <a:endParaRPr lang="ko-KR" altLang="en-US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7663376" y="87873"/>
            <a:ext cx="1969624" cy="257369"/>
          </a:xfrm>
          <a:prstGeom prst="rect">
            <a:avLst/>
          </a:prstGeom>
          <a:solidFill>
            <a:schemeClr val="accent3"/>
          </a:solidFill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/>
              <a:t>보고서</a:t>
            </a:r>
            <a:r>
              <a:rPr lang="en-US" altLang="ko-KR"/>
              <a:t>/</a:t>
            </a:r>
            <a:r>
              <a:rPr lang="ko-KR" altLang="en-US" err="1"/>
              <a:t>챕터</a:t>
            </a:r>
            <a:r>
              <a:rPr lang="ko-KR" altLang="en-US"/>
              <a:t> 제목 </a:t>
            </a:r>
            <a:r>
              <a:rPr lang="en-US" altLang="ko-KR"/>
              <a:t>(</a:t>
            </a:r>
            <a:r>
              <a:rPr lang="ko-KR" altLang="en-US"/>
              <a:t>선택적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7" name="Rectangle 18"/>
          <p:cNvSpPr>
            <a:spLocks noChangeArrowheads="1"/>
          </p:cNvSpPr>
          <p:nvPr userDrawn="1"/>
        </p:nvSpPr>
        <p:spPr bwMode="auto">
          <a:xfrm>
            <a:off x="9667167" y="6659446"/>
            <a:ext cx="16831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1000" b="1">
              <a:solidFill>
                <a:srgbClr val="000000"/>
              </a:solidFill>
            </a:endParaRPr>
          </a:p>
        </p:txBody>
      </p:sp>
      <p:sp>
        <p:nvSpPr>
          <p:cNvPr id="12" name="바닥글 개체 틀 1"/>
          <p:cNvSpPr txBox="1">
            <a:spLocks/>
          </p:cNvSpPr>
          <p:nvPr userDrawn="1"/>
        </p:nvSpPr>
        <p:spPr>
          <a:xfrm>
            <a:off x="1003147" y="6661027"/>
            <a:ext cx="3928961" cy="15234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algn="r" fontAlgn="ctr">
              <a:lnSpc>
                <a:spcPct val="110000"/>
              </a:lnSpc>
              <a:defRPr sz="90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defRPr>
            </a:lvl1pPr>
            <a:lvl2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6pPr>
            <a:lvl7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7pPr>
            <a:lvl8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8pPr>
            <a:lvl9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0" algn="l"/>
            <a:r>
              <a:rPr lang="ko-KR" altLang="en-US">
                <a:solidFill>
                  <a:schemeClr val="bg2"/>
                </a:solidFill>
              </a:rPr>
              <a:t>이 </a:t>
            </a:r>
            <a:r>
              <a:rPr lang="ko-KR" altLang="ko-KR">
                <a:solidFill>
                  <a:schemeClr val="bg2"/>
                </a:solidFill>
              </a:rPr>
              <a:t>정보</a:t>
            </a:r>
            <a:r>
              <a:rPr lang="en-US" altLang="ko-KR">
                <a:solidFill>
                  <a:schemeClr val="bg2"/>
                </a:solidFill>
              </a:rPr>
              <a:t>(</a:t>
            </a:r>
            <a:r>
              <a:rPr lang="ko-KR" altLang="ko-KR">
                <a:solidFill>
                  <a:schemeClr val="bg2"/>
                </a:solidFill>
              </a:rPr>
              <a:t>문서</a:t>
            </a:r>
            <a:r>
              <a:rPr lang="en-US" altLang="ko-KR">
                <a:solidFill>
                  <a:schemeClr val="bg2"/>
                </a:solidFill>
              </a:rPr>
              <a:t>)</a:t>
            </a:r>
            <a:r>
              <a:rPr lang="ko-KR" altLang="ko-KR">
                <a:solidFill>
                  <a:schemeClr val="bg2"/>
                </a:solidFill>
              </a:rPr>
              <a:t>는 </a:t>
            </a:r>
            <a:r>
              <a:rPr lang="en-US" altLang="ko-KR">
                <a:solidFill>
                  <a:schemeClr val="bg2"/>
                </a:solidFill>
              </a:rPr>
              <a:t>DL</a:t>
            </a:r>
            <a:r>
              <a:rPr lang="ko-KR" altLang="en-US">
                <a:solidFill>
                  <a:schemeClr val="bg2"/>
                </a:solidFill>
              </a:rPr>
              <a:t>이앤씨</a:t>
            </a:r>
            <a:r>
              <a:rPr lang="ko-KR" altLang="ko-KR">
                <a:solidFill>
                  <a:schemeClr val="bg2"/>
                </a:solidFill>
              </a:rPr>
              <a:t>의 자산으로서</a:t>
            </a:r>
            <a:r>
              <a:rPr lang="en-US" altLang="ko-KR">
                <a:solidFill>
                  <a:schemeClr val="bg2"/>
                </a:solidFill>
              </a:rPr>
              <a:t>, </a:t>
            </a:r>
            <a:r>
              <a:rPr lang="ko-KR" altLang="ko-KR">
                <a:solidFill>
                  <a:schemeClr val="bg2"/>
                </a:solidFill>
              </a:rPr>
              <a:t>허가 없는 사외반출을 금지합니다</a:t>
            </a:r>
            <a:r>
              <a:rPr lang="en-US" altLang="ko-KR">
                <a:solidFill>
                  <a:schemeClr val="bg2"/>
                </a:solidFill>
              </a:rPr>
              <a:t>.</a:t>
            </a:r>
            <a:endParaRPr lang="ko-KR" altLang="ko-KR">
              <a:solidFill>
                <a:schemeClr val="bg2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3971" b="30999"/>
          <a:stretch/>
        </p:blipFill>
        <p:spPr>
          <a:xfrm>
            <a:off x="276481" y="6421134"/>
            <a:ext cx="734814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2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1ED84E-B097-E042-B7AF-92A2A82D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1101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EA9F87-67AB-1A56-E190-93CCFE93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04324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273038" y="57089"/>
            <a:ext cx="1038279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err="1"/>
              <a:t>장표</a:t>
            </a:r>
            <a:r>
              <a:rPr lang="ko-KR" altLang="en-US"/>
              <a:t> 제목</a:t>
            </a:r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73000" y="505223"/>
            <a:ext cx="9360000" cy="319738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595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2948" indent="0">
              <a:buNone/>
              <a:defRPr/>
            </a:lvl5pPr>
          </a:lstStyle>
          <a:p>
            <a:pPr lvl="0"/>
            <a:r>
              <a:rPr lang="ko-KR" altLang="en-US"/>
              <a:t>본문의 핵심사항을 요약 </a:t>
            </a:r>
            <a:r>
              <a:rPr lang="en-US" altLang="ko-KR"/>
              <a:t>/ </a:t>
            </a:r>
            <a:r>
              <a:rPr lang="ko-KR" altLang="en-US"/>
              <a:t>강조하는</a:t>
            </a:r>
            <a:r>
              <a:rPr lang="en-US" altLang="ko-KR"/>
              <a:t>, 2</a:t>
            </a:r>
            <a:r>
              <a:rPr lang="ko-KR" altLang="en-US"/>
              <a:t>줄 이내의 </a:t>
            </a:r>
            <a:r>
              <a:rPr lang="en-US" altLang="ko-KR"/>
              <a:t>Headline</a:t>
            </a:r>
            <a:endParaRPr lang="ko-KR" altLang="en-US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7378061" y="87873"/>
            <a:ext cx="2254958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196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/>
              <a:t>건축사업본부 중장기 사업방향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514653" y="6600669"/>
            <a:ext cx="265063" cy="257369"/>
          </a:xfrm>
          <a:prstGeom prst="rect">
            <a:avLst/>
          </a:prstGeom>
        </p:spPr>
        <p:txBody>
          <a:bodyPr wrap="none" lIns="35885" tIns="35885" rIns="35885" bIns="35885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fld id="{6408DFA4-F973-42D7-B6EF-912A17EDE80B}" type="slidenum">
              <a:rPr kumimoji="0" lang="ko-KR" altLang="en-US" sz="1196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196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바닥글 개체 틀 1"/>
          <p:cNvSpPr txBox="1">
            <a:spLocks/>
          </p:cNvSpPr>
          <p:nvPr userDrawn="1"/>
        </p:nvSpPr>
        <p:spPr>
          <a:xfrm>
            <a:off x="1003147" y="6661027"/>
            <a:ext cx="3928961" cy="15234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algn="r" fontAlgn="ctr">
              <a:lnSpc>
                <a:spcPct val="110000"/>
              </a:lnSpc>
              <a:defRPr sz="90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defRPr>
            </a:lvl1pPr>
            <a:lvl2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6pPr>
            <a:lvl7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7pPr>
            <a:lvl8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8pPr>
            <a:lvl9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0" algn="l"/>
            <a:r>
              <a:rPr lang="ko-KR" altLang="en-US">
                <a:solidFill>
                  <a:schemeClr val="bg2"/>
                </a:solidFill>
              </a:rPr>
              <a:t>이 </a:t>
            </a:r>
            <a:r>
              <a:rPr lang="ko-KR" altLang="ko-KR">
                <a:solidFill>
                  <a:schemeClr val="bg2"/>
                </a:solidFill>
              </a:rPr>
              <a:t>정보</a:t>
            </a:r>
            <a:r>
              <a:rPr lang="en-US" altLang="ko-KR">
                <a:solidFill>
                  <a:schemeClr val="bg2"/>
                </a:solidFill>
              </a:rPr>
              <a:t>(</a:t>
            </a:r>
            <a:r>
              <a:rPr lang="ko-KR" altLang="ko-KR">
                <a:solidFill>
                  <a:schemeClr val="bg2"/>
                </a:solidFill>
              </a:rPr>
              <a:t>문서</a:t>
            </a:r>
            <a:r>
              <a:rPr lang="en-US" altLang="ko-KR">
                <a:solidFill>
                  <a:schemeClr val="bg2"/>
                </a:solidFill>
              </a:rPr>
              <a:t>)</a:t>
            </a:r>
            <a:r>
              <a:rPr lang="ko-KR" altLang="ko-KR">
                <a:solidFill>
                  <a:schemeClr val="bg2"/>
                </a:solidFill>
              </a:rPr>
              <a:t>는 </a:t>
            </a:r>
            <a:r>
              <a:rPr lang="en-US" altLang="ko-KR">
                <a:solidFill>
                  <a:schemeClr val="bg2"/>
                </a:solidFill>
              </a:rPr>
              <a:t>DL</a:t>
            </a:r>
            <a:r>
              <a:rPr lang="ko-KR" altLang="en-US">
                <a:solidFill>
                  <a:schemeClr val="bg2"/>
                </a:solidFill>
              </a:rPr>
              <a:t>이앤씨</a:t>
            </a:r>
            <a:r>
              <a:rPr lang="ko-KR" altLang="ko-KR">
                <a:solidFill>
                  <a:schemeClr val="bg2"/>
                </a:solidFill>
              </a:rPr>
              <a:t>의 자산으로서</a:t>
            </a:r>
            <a:r>
              <a:rPr lang="en-US" altLang="ko-KR">
                <a:solidFill>
                  <a:schemeClr val="bg2"/>
                </a:solidFill>
              </a:rPr>
              <a:t>, </a:t>
            </a:r>
            <a:r>
              <a:rPr lang="ko-KR" altLang="ko-KR">
                <a:solidFill>
                  <a:schemeClr val="bg2"/>
                </a:solidFill>
              </a:rPr>
              <a:t>허가 없는 사외반출을 금지합니다</a:t>
            </a:r>
            <a:r>
              <a:rPr lang="en-US" altLang="ko-KR">
                <a:solidFill>
                  <a:schemeClr val="bg2"/>
                </a:solidFill>
              </a:rPr>
              <a:t>.</a:t>
            </a:r>
            <a:endParaRPr lang="ko-KR" altLang="ko-KR">
              <a:solidFill>
                <a:schemeClr val="bg2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3971" b="30999"/>
          <a:stretch/>
        </p:blipFill>
        <p:spPr>
          <a:xfrm>
            <a:off x="276481" y="6421134"/>
            <a:ext cx="734814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9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1"/>
          <p:cNvSpPr txBox="1">
            <a:spLocks/>
          </p:cNvSpPr>
          <p:nvPr userDrawn="1"/>
        </p:nvSpPr>
        <p:spPr>
          <a:xfrm>
            <a:off x="999943" y="6661028"/>
            <a:ext cx="3916408" cy="15234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algn="r" fontAlgn="ctr">
              <a:lnSpc>
                <a:spcPct val="110000"/>
              </a:lnSpc>
              <a:defRPr sz="90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defRPr>
            </a:lvl1pPr>
            <a:lvl2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6pPr>
            <a:lvl7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7pPr>
            <a:lvl8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8pPr>
            <a:lvl9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0" algn="l"/>
            <a:r>
              <a:rPr lang="ko-KR" altLang="en-US" sz="897">
                <a:solidFill>
                  <a:schemeClr val="bg2"/>
                </a:solidFill>
              </a:rPr>
              <a:t>이 </a:t>
            </a:r>
            <a:r>
              <a:rPr lang="ko-KR" altLang="ko-KR" sz="897">
                <a:solidFill>
                  <a:schemeClr val="bg2"/>
                </a:solidFill>
              </a:rPr>
              <a:t>정보</a:t>
            </a:r>
            <a:r>
              <a:rPr lang="en-US" altLang="ko-KR" sz="897">
                <a:solidFill>
                  <a:schemeClr val="bg2"/>
                </a:solidFill>
              </a:rPr>
              <a:t>(</a:t>
            </a:r>
            <a:r>
              <a:rPr lang="ko-KR" altLang="ko-KR" sz="897">
                <a:solidFill>
                  <a:schemeClr val="bg2"/>
                </a:solidFill>
              </a:rPr>
              <a:t>문서</a:t>
            </a:r>
            <a:r>
              <a:rPr lang="en-US" altLang="ko-KR" sz="897">
                <a:solidFill>
                  <a:schemeClr val="bg2"/>
                </a:solidFill>
              </a:rPr>
              <a:t>)</a:t>
            </a:r>
            <a:r>
              <a:rPr lang="ko-KR" altLang="ko-KR" sz="897">
                <a:solidFill>
                  <a:schemeClr val="bg2"/>
                </a:solidFill>
              </a:rPr>
              <a:t>는 </a:t>
            </a:r>
            <a:r>
              <a:rPr lang="en-US" altLang="ko-KR" sz="897">
                <a:solidFill>
                  <a:schemeClr val="bg2"/>
                </a:solidFill>
              </a:rPr>
              <a:t>DL</a:t>
            </a:r>
            <a:r>
              <a:rPr lang="ko-KR" altLang="en-US" sz="897">
                <a:solidFill>
                  <a:schemeClr val="bg2"/>
                </a:solidFill>
              </a:rPr>
              <a:t>이앤씨</a:t>
            </a:r>
            <a:r>
              <a:rPr lang="ko-KR" altLang="ko-KR" sz="897">
                <a:solidFill>
                  <a:schemeClr val="bg2"/>
                </a:solidFill>
              </a:rPr>
              <a:t>의 자산으로서</a:t>
            </a:r>
            <a:r>
              <a:rPr lang="en-US" altLang="ko-KR" sz="897">
                <a:solidFill>
                  <a:schemeClr val="bg2"/>
                </a:solidFill>
              </a:rPr>
              <a:t>, </a:t>
            </a:r>
            <a:r>
              <a:rPr lang="ko-KR" altLang="ko-KR" sz="897">
                <a:solidFill>
                  <a:schemeClr val="bg2"/>
                </a:solidFill>
              </a:rPr>
              <a:t>허가 없는 사외반출을 금지합니다</a:t>
            </a:r>
            <a:r>
              <a:rPr lang="en-US" altLang="ko-KR" sz="897">
                <a:solidFill>
                  <a:schemeClr val="bg2"/>
                </a:solidFill>
              </a:rPr>
              <a:t>.</a:t>
            </a:r>
            <a:endParaRPr lang="ko-KR" altLang="ko-KR" sz="897">
              <a:solidFill>
                <a:schemeClr val="bg2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3971" b="30999"/>
          <a:stretch/>
        </p:blipFill>
        <p:spPr>
          <a:xfrm>
            <a:off x="275598" y="6421134"/>
            <a:ext cx="732466" cy="39224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484255" y="6600670"/>
            <a:ext cx="264216" cy="257369"/>
          </a:xfrm>
          <a:prstGeom prst="rect">
            <a:avLst/>
          </a:prstGeom>
        </p:spPr>
        <p:txBody>
          <a:bodyPr wrap="none" lIns="35770" tIns="35770" rIns="35770" bIns="35770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fld id="{6408DFA4-F973-42D7-B6EF-912A17EDE80B}" type="slidenum">
              <a:rPr kumimoji="0" lang="ko-KR" altLang="en-US" sz="1192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192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945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3000" y="0"/>
            <a:ext cx="9360000" cy="432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ko-KR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7" r:id="rId3"/>
    <p:sldLayoutId id="2147483668" r:id="rId4"/>
    <p:sldLayoutId id="2147483683" r:id="rId5"/>
    <p:sldLayoutId id="2147483684" r:id="rId6"/>
  </p:sldLayoutIdLst>
  <p:txStyles>
    <p:titleStyle>
      <a:lvl1pPr algn="ctr" defTabSz="914400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525316" y="2539368"/>
            <a:ext cx="8909000" cy="45744"/>
          </a:xfrm>
          <a:prstGeom prst="rect">
            <a:avLst/>
          </a:prstGeom>
          <a:solidFill>
            <a:srgbClr val="0022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endParaRPr lang="ko-KR" altLang="ko-KR" sz="1788"/>
          </a:p>
        </p:txBody>
      </p:sp>
      <p:sp>
        <p:nvSpPr>
          <p:cNvPr id="5" name="제목 4"/>
          <p:cNvSpPr txBox="1">
            <a:spLocks/>
          </p:cNvSpPr>
          <p:nvPr/>
        </p:nvSpPr>
        <p:spPr>
          <a:xfrm>
            <a:off x="352940" y="1931546"/>
            <a:ext cx="9168472" cy="564779"/>
          </a:xfrm>
          <a:prstGeom prst="rect">
            <a:avLst/>
          </a:prstGeom>
        </p:spPr>
        <p:txBody>
          <a:bodyPr lIns="35885" tIns="35885" rIns="35885" bIns="35885" anchor="b"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 eaLnBrk="0" hangingPunct="0"/>
            <a:r>
              <a:rPr kumimoji="0" lang="ko-KR" altLang="en-US" sz="2392" spc="-120" err="1">
                <a:solidFill>
                  <a:srgbClr val="002040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에어플래너</a:t>
            </a:r>
            <a:r>
              <a:rPr kumimoji="0" lang="ko-KR" altLang="en-US" sz="2392" spc="-120" dirty="0">
                <a:solidFill>
                  <a:srgbClr val="002040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 </a:t>
            </a:r>
            <a:r>
              <a:rPr kumimoji="0" lang="en-US" altLang="ko-KR" sz="2392" spc="-120" dirty="0">
                <a:solidFill>
                  <a:srgbClr val="002040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UI</a:t>
            </a:r>
            <a:r>
              <a:rPr kumimoji="0" lang="ko-KR" altLang="en-US" sz="2392" spc="-120" dirty="0">
                <a:solidFill>
                  <a:srgbClr val="002040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 수정본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52940" y="3219981"/>
            <a:ext cx="742526" cy="287273"/>
          </a:xfrm>
          <a:prstGeom prst="rect">
            <a:avLst/>
          </a:prstGeom>
        </p:spPr>
        <p:txBody>
          <a:bodyPr wrap="none" lIns="35885" tIns="35885" rIns="35885" bIns="35885">
            <a:spAutoFit/>
          </a:bodyPr>
          <a:lstStyle/>
          <a:p>
            <a:pPr defTabSz="9114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396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2026-06</a:t>
            </a:r>
            <a:endParaRPr kumimoji="1" lang="ko-KR" altLang="en-US" sz="1396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52940" y="2708096"/>
            <a:ext cx="1708701" cy="393134"/>
          </a:xfrm>
          <a:prstGeom prst="rect">
            <a:avLst/>
          </a:prstGeom>
        </p:spPr>
        <p:txBody>
          <a:bodyPr wrap="none" lIns="35885" tIns="35885" rIns="35885" bIns="35885">
            <a:spAutoFit/>
          </a:bodyPr>
          <a:lstStyle/>
          <a:p>
            <a:pPr defTabSz="91147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595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건축엔지니어링팀</a:t>
            </a:r>
            <a:endParaRPr kumimoji="1" lang="en-US" altLang="ko-KR" sz="1595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217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C815A56D-6201-60E8-0224-2810929E626F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 dirty="0"/>
              <a:t>■ </a:t>
            </a:r>
            <a:r>
              <a:rPr lang="ko-KR" altLang="en-US" sz="1595" dirty="0" err="1"/>
              <a:t>에어플래너</a:t>
            </a:r>
            <a:r>
              <a:rPr lang="ko-KR" altLang="en-US" sz="1595" dirty="0"/>
              <a:t> </a:t>
            </a:r>
            <a:r>
              <a:rPr lang="en-US" altLang="ko-KR" sz="1595" dirty="0"/>
              <a:t>UI </a:t>
            </a:r>
            <a:r>
              <a:rPr lang="ko-KR" altLang="en-US" sz="1595" dirty="0"/>
              <a:t>제어 </a:t>
            </a:r>
            <a:endParaRPr lang="en-US" altLang="ko-KR" sz="159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D72B30-3055-94C6-0A44-A7EF6D7B19CC}"/>
              </a:ext>
            </a:extLst>
          </p:cNvPr>
          <p:cNvSpPr txBox="1"/>
          <p:nvPr/>
        </p:nvSpPr>
        <p:spPr>
          <a:xfrm>
            <a:off x="273038" y="594586"/>
            <a:ext cx="935998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o-KR" altLang="ko-KR" sz="1400" b="1" dirty="0"/>
              <a:t>2. 자동운전 (</a:t>
            </a:r>
            <a:r>
              <a:rPr lang="ko-KR" altLang="ko-KR" sz="1400" b="1" dirty="0" err="1"/>
              <a:t>Base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Engine</a:t>
            </a:r>
            <a:r>
              <a:rPr lang="ko-KR" altLang="ko-KR" sz="1400" b="1" dirty="0"/>
              <a:t>) 및 민감도 설정 UI</a:t>
            </a:r>
          </a:p>
          <a:p>
            <a:pPr>
              <a:buNone/>
            </a:pPr>
            <a:r>
              <a:rPr lang="ko-KR" altLang="ko-KR" sz="1200" dirty="0"/>
              <a:t>자동운전은 기본 제어 엔진으로, 사용자 취향에 맞게 반응 민감도를 3단계로 조절할 수 있는 하위 메뉴를 가집니다.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1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ko-KR" sz="1200" b="1" dirty="0"/>
              <a:t>UI 노출 위치:</a:t>
            </a:r>
            <a:r>
              <a:rPr lang="ko-KR" altLang="ko-KR" sz="1200" dirty="0"/>
              <a:t> '자동운전' </a:t>
            </a:r>
            <a:r>
              <a:rPr lang="ko-KR" altLang="ko-KR" sz="1200" dirty="0" err="1"/>
              <a:t>토글스위치</a:t>
            </a:r>
            <a:r>
              <a:rPr lang="ko-KR" altLang="ko-KR" sz="1200" dirty="0"/>
              <a:t> </a:t>
            </a:r>
            <a:r>
              <a:rPr lang="ko-KR" altLang="en-US" sz="1200" dirty="0"/>
              <a:t>우측</a:t>
            </a:r>
            <a:endParaRPr lang="ko-KR" altLang="ko-KR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ko-KR" sz="1200" b="1" dirty="0"/>
              <a:t>표기 형태:</a:t>
            </a:r>
            <a:r>
              <a:rPr lang="ko-KR" altLang="ko-KR" sz="1200" dirty="0"/>
              <a:t> 3단 탭 버튼 </a:t>
            </a:r>
            <a:r>
              <a:rPr lang="ko-KR" altLang="ko-KR" sz="1200" dirty="0">
                <a:latin typeface="Courier New" panose="02070309020205020404" pitchFamily="49" charset="0"/>
              </a:rPr>
              <a:t>[ 절전(ECO) ]</a:t>
            </a:r>
            <a:r>
              <a:rPr lang="ko-KR" altLang="ko-KR" sz="1200" dirty="0"/>
              <a:t> </a:t>
            </a:r>
            <a:r>
              <a:rPr lang="ko-KR" altLang="ko-KR" sz="1200" dirty="0">
                <a:latin typeface="Courier New" panose="02070309020205020404" pitchFamily="49" charset="0"/>
              </a:rPr>
              <a:t>[ 표준(</a:t>
            </a:r>
            <a:r>
              <a:rPr lang="ko-KR" altLang="ko-KR" sz="1200" dirty="0" err="1">
                <a:latin typeface="Courier New" panose="02070309020205020404" pitchFamily="49" charset="0"/>
              </a:rPr>
              <a:t>Normal</a:t>
            </a:r>
            <a:r>
              <a:rPr lang="ko-KR" altLang="ko-KR" sz="1200" dirty="0">
                <a:latin typeface="Courier New" panose="02070309020205020404" pitchFamily="49" charset="0"/>
              </a:rPr>
              <a:t>) ]</a:t>
            </a:r>
            <a:r>
              <a:rPr lang="ko-KR" altLang="ko-KR" sz="1200" dirty="0"/>
              <a:t> </a:t>
            </a:r>
            <a:r>
              <a:rPr lang="ko-KR" altLang="ko-KR" sz="1200" dirty="0">
                <a:latin typeface="Courier New" panose="02070309020205020404" pitchFamily="49" charset="0"/>
              </a:rPr>
              <a:t>[ 쾌속(</a:t>
            </a:r>
            <a:r>
              <a:rPr lang="ko-KR" altLang="ko-KR" sz="1200" dirty="0" err="1">
                <a:latin typeface="Courier New" panose="02070309020205020404" pitchFamily="49" charset="0"/>
              </a:rPr>
              <a:t>Turbo</a:t>
            </a:r>
            <a:r>
              <a:rPr lang="ko-KR" altLang="ko-KR" sz="1200" dirty="0">
                <a:latin typeface="Courier New" panose="02070309020205020404" pitchFamily="49" charset="0"/>
              </a:rPr>
              <a:t>) ]</a:t>
            </a:r>
            <a:endParaRPr lang="ko-KR" altLang="ko-KR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ko-KR" sz="1200" b="1" dirty="0"/>
              <a:t>UI 상호작용 로직:</a:t>
            </a:r>
            <a:endParaRPr lang="ko-KR" altLang="ko-KR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ko-KR" sz="1200" b="1" dirty="0"/>
              <a:t>자동운전 </a:t>
            </a:r>
            <a:r>
              <a:rPr lang="ko-KR" altLang="ko-KR" sz="1200" b="1" dirty="0" err="1"/>
              <a:t>토글</a:t>
            </a:r>
            <a:r>
              <a:rPr lang="ko-KR" altLang="ko-KR" sz="1200" b="1" dirty="0"/>
              <a:t> OFF 시:</a:t>
            </a:r>
            <a:r>
              <a:rPr lang="ko-KR" altLang="ko-KR" sz="1200" dirty="0"/>
              <a:t> 3단 탭 버튼 모두 비활성화(</a:t>
            </a:r>
            <a:r>
              <a:rPr lang="ko-KR" altLang="ko-KR" sz="1200" dirty="0" err="1"/>
              <a:t>Dimmed</a:t>
            </a:r>
            <a:r>
              <a:rPr lang="ko-KR" altLang="ko-KR" sz="1200" dirty="0"/>
              <a:t>) 및 터치 잠금.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ko-KR" sz="1200" b="1" dirty="0"/>
              <a:t>자동운전 </a:t>
            </a:r>
            <a:r>
              <a:rPr lang="ko-KR" altLang="ko-KR" sz="1200" b="1" dirty="0" err="1"/>
              <a:t>토글</a:t>
            </a:r>
            <a:r>
              <a:rPr lang="ko-KR" altLang="ko-KR" sz="1200" b="1" dirty="0"/>
              <a:t> ON 시:</a:t>
            </a:r>
            <a:r>
              <a:rPr lang="ko-KR" altLang="ko-KR" sz="1200" dirty="0"/>
              <a:t> 버튼 활성화 및 터치 가능 (초기 기본값: </a:t>
            </a:r>
            <a:r>
              <a:rPr lang="ko-KR" altLang="ko-KR" sz="1200" dirty="0">
                <a:latin typeface="Courier New" panose="02070309020205020404" pitchFamily="49" charset="0"/>
              </a:rPr>
              <a:t>[표준]</a:t>
            </a:r>
            <a:r>
              <a:rPr lang="ko-KR" altLang="ko-KR" sz="1200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ko-KR" sz="1200" dirty="0"/>
              <a:t>1순위~3순위 특수 모드 발동 시, 해당 탭 버튼들도 일시적으로 터치가 잠깁니다.</a:t>
            </a:r>
          </a:p>
        </p:txBody>
      </p:sp>
    </p:spTree>
    <p:extLst>
      <p:ext uri="{BB962C8B-B14F-4D97-AF65-F5344CB8AC3E}">
        <p14:creationId xmlns:p14="http://schemas.microsoft.com/office/powerpoint/2010/main" val="220313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BEECE-EAD1-0DEF-E6B5-E1ECCDCFA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5852F125-6FB8-1CC6-60F5-C769FB46BFC2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 dirty="0"/>
              <a:t>■ </a:t>
            </a:r>
            <a:r>
              <a:rPr lang="ko-KR" altLang="en-US" sz="1595" dirty="0" err="1"/>
              <a:t>에어플래너</a:t>
            </a:r>
            <a:r>
              <a:rPr lang="ko-KR" altLang="en-US" sz="1595" dirty="0"/>
              <a:t> </a:t>
            </a:r>
            <a:r>
              <a:rPr lang="en-US" altLang="ko-KR" sz="1595" dirty="0"/>
              <a:t>UI </a:t>
            </a:r>
            <a:r>
              <a:rPr lang="ko-KR" altLang="en-US" sz="1595" dirty="0"/>
              <a:t>제어 </a:t>
            </a:r>
            <a:endParaRPr lang="en-US" altLang="ko-KR" sz="159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1344B2-144C-D775-AB85-CCAA55C18FE4}"/>
              </a:ext>
            </a:extLst>
          </p:cNvPr>
          <p:cNvSpPr txBox="1"/>
          <p:nvPr/>
        </p:nvSpPr>
        <p:spPr>
          <a:xfrm>
            <a:off x="273009" y="594586"/>
            <a:ext cx="93599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ko-KR" sz="1400" b="1" dirty="0"/>
              <a:t>3. '쾌적조리 (</a:t>
            </a:r>
            <a:r>
              <a:rPr lang="ko-KR" altLang="ko-KR" sz="1400" b="1" dirty="0" err="1"/>
              <a:t>렌지후드</a:t>
            </a:r>
            <a:r>
              <a:rPr lang="ko-KR" altLang="ko-KR" sz="1400" b="1" dirty="0"/>
              <a:t> 연동)' 제어 상세 명세</a:t>
            </a:r>
          </a:p>
          <a:p>
            <a:r>
              <a:rPr lang="ko-KR" altLang="ko-KR" sz="1200" dirty="0"/>
              <a:t>쾌적조리는 운전 모드가 아닌 '외부 장비(</a:t>
            </a:r>
            <a:r>
              <a:rPr lang="ko-KR" altLang="ko-KR" sz="1200" dirty="0" err="1"/>
              <a:t>렌지후드</a:t>
            </a:r>
            <a:r>
              <a:rPr lang="ko-KR" altLang="ko-KR" sz="1200" dirty="0"/>
              <a:t>) 연동 </a:t>
            </a:r>
            <a:r>
              <a:rPr lang="ko-KR" altLang="ko-KR" sz="1200" dirty="0" err="1"/>
              <a:t>스위치'입니다</a:t>
            </a:r>
            <a:r>
              <a:rPr lang="ko-KR" altLang="ko-KR" sz="1200" dirty="0"/>
              <a:t>. 자동운전/수동운전 상태와 무관하게, 후드 가동 신호에 따라 즉각적인 </a:t>
            </a:r>
            <a:r>
              <a:rPr lang="ko-KR" altLang="ko-KR" sz="1200" b="1" dirty="0"/>
              <a:t>메이크업 에어(</a:t>
            </a:r>
            <a:r>
              <a:rPr lang="ko-KR" altLang="ko-KR" sz="1200" b="1" dirty="0" err="1"/>
              <a:t>Make-up</a:t>
            </a:r>
            <a:r>
              <a:rPr lang="ko-KR" altLang="ko-KR" sz="1200" b="1" dirty="0"/>
              <a:t> Air, </a:t>
            </a:r>
            <a:r>
              <a:rPr lang="ko-KR" altLang="ko-KR" sz="1200" b="1" dirty="0" err="1"/>
              <a:t>급기</a:t>
            </a:r>
            <a:r>
              <a:rPr lang="ko-KR" altLang="ko-KR" sz="1200" b="1" dirty="0"/>
              <a:t> 전용 </a:t>
            </a:r>
            <a:r>
              <a:rPr lang="ko-KR" altLang="ko-KR" sz="1200" b="1" dirty="0" err="1"/>
              <a:t>양압</a:t>
            </a:r>
            <a:r>
              <a:rPr lang="ko-KR" altLang="ko-KR" sz="1200" b="1" dirty="0"/>
              <a:t> 형성)</a:t>
            </a:r>
            <a:r>
              <a:rPr lang="ko-KR" altLang="ko-KR" sz="1200" dirty="0"/>
              <a:t> 동작을 수행합니다.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400" b="1" dirty="0"/>
              <a:t>3.1. </a:t>
            </a:r>
            <a:r>
              <a:rPr lang="ko-KR" altLang="en-US" sz="1400" b="1" dirty="0"/>
              <a:t>연동작동 매트릭스</a:t>
            </a:r>
            <a:endParaRPr lang="ko-KR" altLang="ko-KR" sz="1400" b="1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2409615-4100-CB8C-BAE1-C63BA19B5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10501"/>
              </p:ext>
            </p:extLst>
          </p:nvPr>
        </p:nvGraphicFramePr>
        <p:xfrm>
          <a:off x="627017" y="1671804"/>
          <a:ext cx="8255727" cy="1959720"/>
        </p:xfrm>
        <a:graphic>
          <a:graphicData uri="http://schemas.openxmlformats.org/drawingml/2006/table">
            <a:tbl>
              <a:tblPr/>
              <a:tblGrid>
                <a:gridCol w="1323703">
                  <a:extLst>
                    <a:ext uri="{9D8B030D-6E8A-4147-A177-3AD203B41FA5}">
                      <a16:colId xmlns:a16="http://schemas.microsoft.com/office/drawing/2014/main" val="1421232945"/>
                    </a:ext>
                  </a:extLst>
                </a:gridCol>
                <a:gridCol w="1497874">
                  <a:extLst>
                    <a:ext uri="{9D8B030D-6E8A-4147-A177-3AD203B41FA5}">
                      <a16:colId xmlns:a16="http://schemas.microsoft.com/office/drawing/2014/main" val="3403758685"/>
                    </a:ext>
                  </a:extLst>
                </a:gridCol>
                <a:gridCol w="5434150">
                  <a:extLst>
                    <a:ext uri="{9D8B030D-6E8A-4147-A177-3AD203B41FA5}">
                      <a16:colId xmlns:a16="http://schemas.microsoft.com/office/drawing/2014/main" val="2319805040"/>
                    </a:ext>
                  </a:extLst>
                </a:gridCol>
              </a:tblGrid>
              <a:tr h="185206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쾌적조리 </a:t>
                      </a: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토글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1883" marR="71883" marT="47922" marB="47922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렌지후드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상태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1883" marR="71883" marT="47922" marB="47922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환기장치(ERV) 최종 작동 상태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1883" marR="71883" marT="47922" marB="47922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101759"/>
                  </a:ext>
                </a:extLst>
              </a:tr>
              <a:tr h="450861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OFF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1883" marR="71883" marT="47922" marB="47922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켜짐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/ 꺼짐</a:t>
                      </a:r>
                    </a:p>
                  </a:txBody>
                  <a:tcPr marL="71883" marR="71883" marT="47922" marB="47922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[연동 없음]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환기장치는 쾌적조리를 무시하고 본래 설정(자동/수동)대로 가동.</a:t>
                      </a:r>
                    </a:p>
                  </a:txBody>
                  <a:tcPr marL="71883" marR="71883" marT="47922" marB="47922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0295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ON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1883" marR="71883" marT="47922" marB="47922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꺼짐</a:t>
                      </a:r>
                    </a:p>
                  </a:txBody>
                  <a:tcPr marL="71883" marR="71883" marT="47922" marB="47922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[대기 상태]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환기장치는 본래 설정(자동/수동)대로 가동.</a:t>
                      </a:r>
                    </a:p>
                  </a:txBody>
                  <a:tcPr marL="71883" marR="71883" marT="47922" marB="47922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26451"/>
                  </a:ext>
                </a:extLst>
              </a:tr>
              <a:tr h="766404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ON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1883" marR="71883" marT="47922" marB="47922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켜짐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1883" marR="71883" marT="47922" marB="47922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[메이크업 에어 (강제 연동)]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1. 기존 제어(자동/수동) 무시 및 일시 정지</a:t>
                      </a:r>
                    </a:p>
                    <a:p>
                      <a:pPr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2. 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전실 </a:t>
                      </a: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급기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(SA) </a:t>
                      </a: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댐퍼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100% 개방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및 배기(EA)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댐퍼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폐쇄</a:t>
                      </a:r>
                    </a:p>
                    <a:p>
                      <a:pPr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3. 장비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풍량을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렌지후드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풍량에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동기화(추종)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1883" marR="71883" marT="47922" marB="47922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9171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802D7C-1093-9594-3C33-898D9715817F}"/>
              </a:ext>
            </a:extLst>
          </p:cNvPr>
          <p:cNvSpPr txBox="1"/>
          <p:nvPr/>
        </p:nvSpPr>
        <p:spPr>
          <a:xfrm>
            <a:off x="272998" y="3716774"/>
            <a:ext cx="935998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/>
              <a:t>3.2. </a:t>
            </a:r>
            <a:r>
              <a:rPr lang="ko-KR" altLang="en-US" sz="1400" b="1" dirty="0" err="1"/>
              <a:t>풍량</a:t>
            </a:r>
            <a:r>
              <a:rPr lang="ko-KR" altLang="en-US" sz="1400" b="1" dirty="0"/>
              <a:t> 동기화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단수 추종</a:t>
            </a:r>
            <a:r>
              <a:rPr lang="en-US" altLang="ko-KR" sz="1400" b="1" dirty="0"/>
              <a:t>) </a:t>
            </a:r>
            <a:r>
              <a:rPr lang="ko-KR" altLang="en-US" sz="1400" b="1" dirty="0"/>
              <a:t>매핑 기준</a:t>
            </a:r>
            <a:endParaRPr lang="en-US" altLang="ko-KR" sz="1400" b="1" dirty="0"/>
          </a:p>
          <a:p>
            <a:r>
              <a:rPr lang="en-US" altLang="ko-KR" sz="1200" dirty="0"/>
              <a:t> </a:t>
            </a:r>
            <a:r>
              <a:rPr lang="ko-KR" altLang="ko-KR" sz="1200" dirty="0"/>
              <a:t>냄새의 강도(후드 단수)에 비례하여 밀어 넣는 급기량도 자동으로 조절합니다.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 </a:t>
            </a:r>
            <a:r>
              <a:rPr lang="ko-KR" altLang="ko-KR" sz="1200" dirty="0" err="1"/>
              <a:t>렌지후드</a:t>
            </a:r>
            <a:r>
              <a:rPr lang="ko-KR" altLang="ko-KR" sz="1200" dirty="0"/>
              <a:t> 1단 가동 시 </a:t>
            </a:r>
            <a:r>
              <a:rPr lang="ko-KR" altLang="en-US" sz="1200" dirty="0"/>
              <a:t>→</a:t>
            </a:r>
            <a:r>
              <a:rPr lang="ko-KR" altLang="ko-KR" sz="1200" dirty="0"/>
              <a:t> 환기장치 1단 (약) 강제 가동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 </a:t>
            </a:r>
            <a:r>
              <a:rPr lang="ko-KR" altLang="ko-KR" sz="1200" dirty="0" err="1"/>
              <a:t>렌지후드</a:t>
            </a:r>
            <a:r>
              <a:rPr lang="ko-KR" altLang="ko-KR" sz="1200" dirty="0"/>
              <a:t> 2단 가동 시 </a:t>
            </a:r>
            <a:r>
              <a:rPr lang="ko-KR" altLang="en-US" sz="1200" dirty="0"/>
              <a:t>→</a:t>
            </a:r>
            <a:r>
              <a:rPr lang="ko-KR" altLang="ko-KR" sz="1200" dirty="0"/>
              <a:t> 환기장치 2단 (중) 강제 가동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 </a:t>
            </a:r>
            <a:r>
              <a:rPr lang="ko-KR" altLang="ko-KR" sz="1200" dirty="0" err="1"/>
              <a:t>렌지후드</a:t>
            </a:r>
            <a:r>
              <a:rPr lang="ko-KR" altLang="ko-KR" sz="1200" dirty="0"/>
              <a:t> 3단 가동 시 </a:t>
            </a:r>
            <a:r>
              <a:rPr lang="ko-KR" altLang="en-US" sz="1200" dirty="0"/>
              <a:t>→</a:t>
            </a:r>
            <a:r>
              <a:rPr lang="ko-KR" altLang="ko-KR" sz="1200" dirty="0"/>
              <a:t> 환기장치 3단 (강) 강제 가동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200" dirty="0" err="1"/>
              <a:t>렌지후드</a:t>
            </a:r>
            <a:r>
              <a:rPr lang="ko-KR" altLang="ko-KR" sz="1200" dirty="0"/>
              <a:t> </a:t>
            </a:r>
            <a:r>
              <a:rPr lang="en-US" altLang="ko-KR" sz="1200" dirty="0"/>
              <a:t>4</a:t>
            </a:r>
            <a:r>
              <a:rPr lang="ko-KR" altLang="ko-KR" sz="1200" dirty="0"/>
              <a:t>단 가동 시 </a:t>
            </a:r>
            <a:r>
              <a:rPr lang="ko-KR" altLang="en-US" sz="1200" dirty="0"/>
              <a:t>→</a:t>
            </a:r>
            <a:r>
              <a:rPr lang="ko-KR" altLang="ko-KR" sz="1200" dirty="0"/>
              <a:t> 환기장치 </a:t>
            </a:r>
            <a:r>
              <a:rPr lang="en-US" altLang="ko-KR" sz="1200" dirty="0"/>
              <a:t>4</a:t>
            </a:r>
            <a:r>
              <a:rPr lang="ko-KR" altLang="ko-KR" sz="1200" dirty="0"/>
              <a:t>단 (강) 강제 가동</a:t>
            </a:r>
            <a:endParaRPr lang="en-US" altLang="ko-K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200" dirty="0" err="1"/>
              <a:t>렌지후드</a:t>
            </a:r>
            <a:r>
              <a:rPr lang="ko-KR" altLang="ko-KR" sz="1200" dirty="0"/>
              <a:t> </a:t>
            </a:r>
            <a:r>
              <a:rPr lang="en-US" altLang="ko-KR" sz="1200" dirty="0"/>
              <a:t>5</a:t>
            </a:r>
            <a:r>
              <a:rPr lang="ko-KR" altLang="ko-KR" sz="1200" dirty="0"/>
              <a:t>단 가동 시 </a:t>
            </a:r>
            <a:r>
              <a:rPr lang="ko-KR" altLang="en-US" sz="1200" dirty="0"/>
              <a:t>→</a:t>
            </a:r>
            <a:r>
              <a:rPr lang="ko-KR" altLang="ko-KR" sz="1200" dirty="0"/>
              <a:t> 환기장치 </a:t>
            </a:r>
            <a:r>
              <a:rPr lang="en-US" altLang="ko-KR" sz="1200" dirty="0"/>
              <a:t>4</a:t>
            </a:r>
            <a:r>
              <a:rPr lang="ko-KR" altLang="ko-KR" sz="1200" dirty="0"/>
              <a:t>단 (강) 강제 가동</a:t>
            </a:r>
          </a:p>
          <a:p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ko-KR" sz="1400" b="1" dirty="0"/>
              <a:t>3.3. 조리 종료 후 복귀 (</a:t>
            </a:r>
            <a:r>
              <a:rPr lang="ko-KR" altLang="ko-KR" sz="1400" b="1" dirty="0" err="1"/>
              <a:t>Roll-back</a:t>
            </a:r>
            <a:r>
              <a:rPr lang="ko-KR" altLang="ko-KR" sz="1400" b="1" dirty="0"/>
              <a:t>) 로직</a:t>
            </a:r>
            <a:endParaRPr lang="en-US" altLang="ko-KR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200" dirty="0" err="1"/>
              <a:t>렌지후드</a:t>
            </a:r>
            <a:r>
              <a:rPr lang="ko-KR" altLang="ko-KR" sz="1200" dirty="0"/>
              <a:t> 전원이 꺼지면, 환기장치는 잔여 냄새 배출을 위해 </a:t>
            </a:r>
            <a:r>
              <a:rPr lang="ko-KR" altLang="ko-KR" sz="1200" b="1" dirty="0"/>
              <a:t>[설정된 딜레이 시간, 예: 3분]</a:t>
            </a:r>
            <a:r>
              <a:rPr lang="ko-KR" altLang="ko-KR" sz="1200" dirty="0"/>
              <a:t> 동안 연동 상태(메이크업 에어)</a:t>
            </a:r>
            <a:r>
              <a:rPr lang="ko-KR" altLang="ko-KR" sz="1200" dirty="0" err="1"/>
              <a:t>를</a:t>
            </a:r>
            <a:r>
              <a:rPr lang="ko-KR" altLang="ko-KR" sz="1200" dirty="0"/>
              <a:t> 유지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200" dirty="0"/>
              <a:t>딜레이 시간이 종료되면, 환기장치는 쾌적조리가 발동되기 직전에 사용자가 </a:t>
            </a:r>
            <a:r>
              <a:rPr lang="ko-KR" altLang="ko-KR" sz="1200" dirty="0" err="1"/>
              <a:t>설정해두었던</a:t>
            </a:r>
            <a:r>
              <a:rPr lang="ko-KR" altLang="ko-KR" sz="1200" dirty="0"/>
              <a:t> </a:t>
            </a:r>
            <a:r>
              <a:rPr lang="ko-KR" altLang="ko-KR" sz="1200" b="1" dirty="0"/>
              <a:t>원래 상태(자동운전 ON 또는 수동 특정 단수)로 자연스럽게 복귀(</a:t>
            </a:r>
            <a:r>
              <a:rPr lang="ko-KR" altLang="ko-KR" sz="1200" b="1" dirty="0" err="1"/>
              <a:t>Roll-back</a:t>
            </a:r>
            <a:r>
              <a:rPr lang="ko-KR" altLang="ko-KR" sz="1200" b="1" dirty="0"/>
              <a:t>)</a:t>
            </a:r>
            <a:endParaRPr lang="ko-KR" altLang="ko-KR" sz="1200" dirty="0"/>
          </a:p>
          <a:p>
            <a:endParaRPr lang="ko-KR" altLang="ko-KR" sz="1400" b="1" dirty="0"/>
          </a:p>
        </p:txBody>
      </p:sp>
    </p:spTree>
    <p:extLst>
      <p:ext uri="{BB962C8B-B14F-4D97-AF65-F5344CB8AC3E}">
        <p14:creationId xmlns:p14="http://schemas.microsoft.com/office/powerpoint/2010/main" val="160654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E05E8-DC11-FC4D-1322-447DA386E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2DBFAB40-1644-892A-77A2-117EF8F38778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 dirty="0"/>
              <a:t>■ </a:t>
            </a:r>
            <a:r>
              <a:rPr lang="ko-KR" altLang="en-US" sz="1595" dirty="0" err="1"/>
              <a:t>에어플래너</a:t>
            </a:r>
            <a:r>
              <a:rPr lang="ko-KR" altLang="en-US" sz="1595" dirty="0"/>
              <a:t> </a:t>
            </a:r>
            <a:r>
              <a:rPr lang="en-US" altLang="ko-KR" sz="1595" dirty="0"/>
              <a:t>UI </a:t>
            </a:r>
            <a:r>
              <a:rPr lang="ko-KR" altLang="en-US" sz="1595" dirty="0"/>
              <a:t>제어 </a:t>
            </a:r>
            <a:endParaRPr lang="en-US" altLang="ko-KR" sz="159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04F8E-A04F-C4CA-8619-5A4F6FF5399A}"/>
              </a:ext>
            </a:extLst>
          </p:cNvPr>
          <p:cNvSpPr txBox="1"/>
          <p:nvPr/>
        </p:nvSpPr>
        <p:spPr>
          <a:xfrm>
            <a:off x="273038" y="594586"/>
            <a:ext cx="9359982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b="1" dirty="0"/>
              <a:t>4. UI/UX 구현 시 개발팀 필수 확인 사항 (</a:t>
            </a:r>
            <a:r>
              <a:rPr lang="ko-KR" altLang="ko-KR" sz="1400" b="1" dirty="0" err="1"/>
              <a:t>Checklist</a:t>
            </a:r>
            <a:r>
              <a:rPr lang="ko-KR" altLang="ko-KR" sz="1400" b="1" dirty="0"/>
              <a:t>)</a:t>
            </a:r>
          </a:p>
          <a:p>
            <a:r>
              <a:rPr lang="en-US" altLang="ko-KR" sz="1200" b="1" dirty="0"/>
              <a:t> 1) </a:t>
            </a:r>
            <a:r>
              <a:rPr lang="ko-KR" altLang="ko-KR" sz="1200" b="1" dirty="0"/>
              <a:t>버튼 숨김 금지 (</a:t>
            </a:r>
            <a:r>
              <a:rPr lang="ko-KR" altLang="ko-KR" sz="1200" b="1" dirty="0" err="1"/>
              <a:t>Dimmed</a:t>
            </a:r>
            <a:r>
              <a:rPr lang="ko-KR" altLang="ko-KR" sz="1200" b="1" dirty="0"/>
              <a:t> 처리 준수):</a:t>
            </a:r>
            <a:r>
              <a:rPr lang="ko-KR" altLang="ko-KR" sz="1200" dirty="0"/>
              <a:t> 특정 모드 발동으로 인해 조작이 제한될 때, 수동 </a:t>
            </a:r>
            <a:r>
              <a:rPr lang="ko-KR" altLang="ko-KR" sz="1200" dirty="0" err="1"/>
              <a:t>풍량</a:t>
            </a:r>
            <a:r>
              <a:rPr lang="ko-KR" altLang="ko-KR" sz="1200" dirty="0"/>
              <a:t> 버튼이나 하위 </a:t>
            </a:r>
            <a:r>
              <a:rPr lang="ko-KR" altLang="ko-KR" sz="1200" dirty="0" err="1"/>
              <a:t>토글을</a:t>
            </a:r>
            <a:r>
              <a:rPr lang="ko-KR" altLang="ko-KR" sz="1200" dirty="0"/>
              <a:t> 화면에서 아예 사라지게(</a:t>
            </a:r>
            <a:r>
              <a:rPr lang="ko-KR" altLang="ko-KR" sz="1200" dirty="0" err="1"/>
              <a:t>Hide</a:t>
            </a:r>
            <a:r>
              <a:rPr lang="ko-KR" altLang="ko-KR" sz="1200" dirty="0"/>
              <a:t>) 하지 마십시오. 버튼 형태는 유지하되 터치만 막고(</a:t>
            </a:r>
            <a:r>
              <a:rPr lang="ko-KR" altLang="ko-KR" sz="1200" dirty="0" err="1"/>
              <a:t>Dimmed</a:t>
            </a:r>
            <a:r>
              <a:rPr lang="ko-KR" altLang="ko-KR" sz="1200" dirty="0"/>
              <a:t>), 장비가 현재 가동 중인 단수에 시각적 하이라이트(색상 점등)를 주어 시스템의 현재 상태를 투명하게 표시해야 합니다.</a:t>
            </a:r>
          </a:p>
          <a:p>
            <a:r>
              <a:rPr lang="en-US" altLang="ko-KR" sz="1200" b="1" dirty="0"/>
              <a:t> 2) </a:t>
            </a:r>
            <a:r>
              <a:rPr lang="ko-KR" altLang="ko-KR" sz="1200" b="1" dirty="0"/>
              <a:t>대기 </a:t>
            </a:r>
            <a:r>
              <a:rPr lang="ko-KR" altLang="ko-KR" sz="1200" b="1" dirty="0" err="1"/>
              <a:t>vs</a:t>
            </a:r>
            <a:r>
              <a:rPr lang="ko-KR" altLang="ko-KR" sz="1200" b="1" dirty="0"/>
              <a:t> 작동 시각적 분리:</a:t>
            </a:r>
            <a:r>
              <a:rPr lang="ko-KR" altLang="ko-KR" sz="1200" dirty="0"/>
              <a:t> 스마트수면이나 쾌적조리는 </a:t>
            </a:r>
            <a:r>
              <a:rPr lang="ko-KR" altLang="ko-KR" sz="1200" dirty="0" err="1"/>
              <a:t>토글이</a:t>
            </a:r>
            <a:r>
              <a:rPr lang="ko-KR" altLang="ko-KR" sz="1200" dirty="0"/>
              <a:t> </a:t>
            </a:r>
            <a:r>
              <a:rPr lang="ko-KR" altLang="ko-KR" sz="1200" dirty="0" err="1"/>
              <a:t>ON이어도</a:t>
            </a:r>
            <a:r>
              <a:rPr lang="ko-KR" altLang="ko-KR" sz="1200" dirty="0"/>
              <a:t> 조건이 맞지 않으면 동작하지 않습니다. '</a:t>
            </a:r>
            <a:r>
              <a:rPr lang="ko-KR" altLang="ko-KR" sz="1200" dirty="0" err="1"/>
              <a:t>토글</a:t>
            </a:r>
            <a:r>
              <a:rPr lang="ko-KR" altLang="ko-KR" sz="1200" dirty="0"/>
              <a:t> ON (예약/대기)' 상태와 '실제 작동 중' 상태를 UI 상에서 명확히 구분해 주십시오. (예: 작동 중일 때 아이콘 애니메이션 적용 또는 </a:t>
            </a:r>
            <a:r>
              <a:rPr lang="ko-KR" altLang="ko-KR" sz="1200" dirty="0" err="1"/>
              <a:t>Active</a:t>
            </a:r>
            <a:r>
              <a:rPr lang="ko-KR" altLang="ko-KR" sz="1200" dirty="0"/>
              <a:t> 컬러 테두리 표시)</a:t>
            </a:r>
          </a:p>
          <a:p>
            <a:r>
              <a:rPr lang="en-US" altLang="ko-KR" sz="1200" b="1" dirty="0"/>
              <a:t> 3) </a:t>
            </a:r>
            <a:r>
              <a:rPr lang="ko-KR" altLang="ko-KR" sz="1200" b="1" dirty="0"/>
              <a:t>상태 메모리 (플래그 저장):</a:t>
            </a:r>
            <a:r>
              <a:rPr lang="ko-KR" altLang="ko-KR" sz="1200" dirty="0"/>
              <a:t> 제어기는 항상 최상위 모드로 진입하기 직전의 시스템 상태(자동 여부, 수동 단수 등)를 메모리(</a:t>
            </a:r>
            <a:r>
              <a:rPr lang="ko-KR" altLang="ko-KR" sz="1200" dirty="0" err="1"/>
              <a:t>Flag</a:t>
            </a:r>
            <a:r>
              <a:rPr lang="ko-KR" altLang="ko-KR" sz="1200" dirty="0"/>
              <a:t>)에 임시 저장해 두어야 합니다. 그래야 상위 모드가 종료되었을 때 오류 없이 완벽한 복귀(</a:t>
            </a:r>
            <a:r>
              <a:rPr lang="ko-KR" altLang="ko-KR" sz="1200" dirty="0" err="1"/>
              <a:t>Roll-back</a:t>
            </a:r>
            <a:r>
              <a:rPr lang="ko-KR" altLang="ko-KR" sz="1200" dirty="0"/>
              <a:t>)가 가능합니다.</a:t>
            </a:r>
          </a:p>
        </p:txBody>
      </p:sp>
    </p:spTree>
    <p:extLst>
      <p:ext uri="{BB962C8B-B14F-4D97-AF65-F5344CB8AC3E}">
        <p14:creationId xmlns:p14="http://schemas.microsoft.com/office/powerpoint/2010/main" val="344584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15677EC7-4454-FB01-2C7B-CD3083C3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0" t="11355" r="28889" b="21427"/>
          <a:stretch>
            <a:fillRect/>
          </a:stretch>
        </p:blipFill>
        <p:spPr>
          <a:xfrm rot="5400000">
            <a:off x="5685104" y="577574"/>
            <a:ext cx="2726746" cy="274750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75A3F03-9467-86CB-E321-1BE18A4CD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4" t="25397" r="25976" b="23302"/>
          <a:stretch>
            <a:fillRect/>
          </a:stretch>
        </p:blipFill>
        <p:spPr>
          <a:xfrm>
            <a:off x="2754088" y="587953"/>
            <a:ext cx="2821238" cy="272674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9CB81BE-0CBE-1F3E-8C37-A81CADE7E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636"/>
          <a:stretch>
            <a:fillRect/>
          </a:stretch>
        </p:blipFill>
        <p:spPr>
          <a:xfrm>
            <a:off x="285208" y="587953"/>
            <a:ext cx="2263138" cy="27267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B7246C-1B35-6C49-C9A2-E81244715DC9}"/>
              </a:ext>
            </a:extLst>
          </p:cNvPr>
          <p:cNvSpPr txBox="1"/>
          <p:nvPr/>
        </p:nvSpPr>
        <p:spPr>
          <a:xfrm>
            <a:off x="3718472" y="3929001"/>
            <a:ext cx="333000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 err="1">
                <a:latin typeface="맑은 고딕" pitchFamily="50" charset="-127"/>
                <a:ea typeface="맑은 고딕" pitchFamily="50" charset="-127"/>
              </a:rPr>
              <a:t>몇번째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 화면인지 밑에 흰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회색 점으로 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표현요망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9A32D7B-AB4C-3C52-A128-15B3B87CA675}"/>
              </a:ext>
            </a:extLst>
          </p:cNvPr>
          <p:cNvSpPr/>
          <p:nvPr/>
        </p:nvSpPr>
        <p:spPr>
          <a:xfrm>
            <a:off x="7458320" y="3770190"/>
            <a:ext cx="2106000" cy="2106000"/>
          </a:xfrm>
          <a:prstGeom prst="rect">
            <a:avLst/>
          </a:prstGeom>
          <a:solidFill>
            <a:srgbClr val="13172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46AED2FA-51D9-0B18-0B93-F45075001A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43" t="6929" r="77194" b="8690"/>
          <a:stretch>
            <a:fillRect/>
          </a:stretch>
        </p:blipFill>
        <p:spPr>
          <a:xfrm>
            <a:off x="7701303" y="4213694"/>
            <a:ext cx="779535" cy="83721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36542298-CEAC-1D48-B59A-51E1609144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977" t="9491" r="27760" b="12334"/>
          <a:stretch>
            <a:fillRect/>
          </a:stretch>
        </p:blipFill>
        <p:spPr>
          <a:xfrm>
            <a:off x="7672226" y="5043662"/>
            <a:ext cx="779535" cy="7756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911396F-7C7F-2BB8-2BDE-ECF270CC4ACB}"/>
              </a:ext>
            </a:extLst>
          </p:cNvPr>
          <p:cNvSpPr txBox="1"/>
          <p:nvPr/>
        </p:nvSpPr>
        <p:spPr>
          <a:xfrm>
            <a:off x="7416500" y="4023370"/>
            <a:ext cx="895308" cy="184170"/>
          </a:xfrm>
          <a:prstGeom prst="rect">
            <a:avLst/>
          </a:prstGeom>
        </p:spPr>
        <p:txBody>
          <a:bodyPr wrap="square" lIns="29250" tIns="29250" rIns="29250" bIns="29250" rtlCol="0">
            <a:spAutoFit/>
          </a:bodyPr>
          <a:lstStyle/>
          <a:p>
            <a:pPr algn="ctr" latinLnBrk="0"/>
            <a:r>
              <a:rPr lang="ko-KR" altLang="en-US" sz="813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운전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35E8764-3B73-94CC-1176-DDD4292A5858}"/>
              </a:ext>
            </a:extLst>
          </p:cNvPr>
          <p:cNvGrpSpPr/>
          <p:nvPr/>
        </p:nvGrpSpPr>
        <p:grpSpPr>
          <a:xfrm>
            <a:off x="8025035" y="4018747"/>
            <a:ext cx="411656" cy="196879"/>
            <a:chOff x="10316625" y="7561315"/>
            <a:chExt cx="579664" cy="277231"/>
          </a:xfrm>
        </p:grpSpPr>
        <p:sp>
          <p:nvSpPr>
            <p:cNvPr id="25" name="모서리가 둥근 직사각형 81">
              <a:extLst>
                <a:ext uri="{FF2B5EF4-FFF2-40B4-BE49-F238E27FC236}">
                  <a16:creationId xmlns:a16="http://schemas.microsoft.com/office/drawing/2014/main" id="{77945692-B5F5-8887-6432-24F67889FA6E}"/>
                </a:ext>
              </a:extLst>
            </p:cNvPr>
            <p:cNvSpPr/>
            <p:nvPr/>
          </p:nvSpPr>
          <p:spPr bwMode="auto">
            <a:xfrm>
              <a:off x="10316625" y="7561315"/>
              <a:ext cx="579664" cy="277231"/>
            </a:xfrm>
            <a:prstGeom prst="roundRect">
              <a:avLst>
                <a:gd name="adj" fmla="val 4552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9250" tIns="29250" rIns="29250" bIns="29250" rtlCol="0" anchor="ctr"/>
            <a:lstStyle/>
            <a:p>
              <a:pPr algn="ctr" latinLnBrk="0">
                <a:spcBef>
                  <a:spcPct val="50000"/>
                </a:spcBef>
              </a:pPr>
              <a:endParaRPr lang="ko-KR" altLang="en-US" sz="975" b="1">
                <a:solidFill>
                  <a:srgbClr val="FF671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1E190711-5520-534D-4874-359BF8C91BFC}"/>
                </a:ext>
              </a:extLst>
            </p:cNvPr>
            <p:cNvSpPr/>
            <p:nvPr/>
          </p:nvSpPr>
          <p:spPr bwMode="auto">
            <a:xfrm>
              <a:off x="10329108" y="7572952"/>
              <a:ext cx="252027" cy="252028"/>
            </a:xfrm>
            <a:prstGeom prst="ellipse">
              <a:avLst/>
            </a:prstGeom>
            <a:solidFill>
              <a:srgbClr val="FF671E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lIns="29250" tIns="29250" rIns="29250" bIns="29250" rtlCol="0" anchor="ctr"/>
            <a:lstStyle/>
            <a:p>
              <a:pPr algn="ctr" latinLnBrk="0">
                <a:spcBef>
                  <a:spcPct val="50000"/>
                </a:spcBef>
              </a:pPr>
              <a:endParaRPr lang="ko-KR" altLang="en-US" sz="1138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117DE8E-4E2D-E156-F43B-29336947CC26}"/>
              </a:ext>
            </a:extLst>
          </p:cNvPr>
          <p:cNvSpPr txBox="1"/>
          <p:nvPr/>
        </p:nvSpPr>
        <p:spPr>
          <a:xfrm>
            <a:off x="7458320" y="3764903"/>
            <a:ext cx="2170739" cy="196673"/>
          </a:xfrm>
          <a:prstGeom prst="rect">
            <a:avLst/>
          </a:prstGeom>
        </p:spPr>
        <p:txBody>
          <a:bodyPr wrap="square" lIns="29250" tIns="29250" rIns="29250" bIns="29250" rtlCol="0">
            <a:spAutoFit/>
          </a:bodyPr>
          <a:lstStyle/>
          <a:p>
            <a:pPr latinLnBrk="0"/>
            <a:r>
              <a:rPr lang="en-US" altLang="ko-KR" sz="894" dirty="0">
                <a:solidFill>
                  <a:srgbClr val="FFFF00"/>
                </a:solidFill>
                <a:latin typeface="맑은 고딕" pitchFamily="50" charset="-127"/>
              </a:rPr>
              <a:t>‘</a:t>
            </a:r>
            <a:r>
              <a:rPr lang="ko-KR" altLang="en-US" sz="894" dirty="0">
                <a:solidFill>
                  <a:srgbClr val="FFFF00"/>
                </a:solidFill>
                <a:latin typeface="맑은 고딕" pitchFamily="50" charset="-127"/>
              </a:rPr>
              <a:t>모드상태</a:t>
            </a:r>
            <a:r>
              <a:rPr lang="en-US" altLang="ko-KR" sz="894" dirty="0">
                <a:solidFill>
                  <a:srgbClr val="FFFF00"/>
                </a:solidFill>
                <a:latin typeface="맑은 고딕" pitchFamily="50" charset="-127"/>
              </a:rPr>
              <a:t>’</a:t>
            </a:r>
            <a:r>
              <a:rPr lang="ko-KR" altLang="en-US" sz="894" dirty="0">
                <a:solidFill>
                  <a:srgbClr val="FFFF00"/>
                </a:solidFill>
                <a:latin typeface="맑은 고딕" pitchFamily="50" charset="-127"/>
              </a:rPr>
              <a:t> 표시</a:t>
            </a:r>
            <a:endParaRPr lang="ko-KR" altLang="en-US" sz="894" dirty="0">
              <a:solidFill>
                <a:srgbClr val="00B0F0"/>
              </a:solidFill>
              <a:latin typeface="맑은 고딕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260205-D7B1-3EF7-A2CE-A4BC5C117C16}"/>
              </a:ext>
            </a:extLst>
          </p:cNvPr>
          <p:cNvSpPr txBox="1"/>
          <p:nvPr/>
        </p:nvSpPr>
        <p:spPr>
          <a:xfrm>
            <a:off x="8305705" y="4019423"/>
            <a:ext cx="895308" cy="184170"/>
          </a:xfrm>
          <a:prstGeom prst="rect">
            <a:avLst/>
          </a:prstGeom>
        </p:spPr>
        <p:txBody>
          <a:bodyPr wrap="square" lIns="29250" tIns="29250" rIns="29250" bIns="29250" rtlCol="0">
            <a:spAutoFit/>
          </a:bodyPr>
          <a:lstStyle/>
          <a:p>
            <a:pPr algn="ctr" latinLnBrk="0"/>
            <a:r>
              <a:rPr lang="ko-KR" altLang="en-US" sz="813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표시램프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4093A82-DD75-A7C1-39A1-0A0971E1EFAB}"/>
              </a:ext>
            </a:extLst>
          </p:cNvPr>
          <p:cNvGrpSpPr/>
          <p:nvPr/>
        </p:nvGrpSpPr>
        <p:grpSpPr>
          <a:xfrm>
            <a:off x="8914240" y="4014800"/>
            <a:ext cx="411656" cy="196879"/>
            <a:chOff x="10316625" y="7561315"/>
            <a:chExt cx="579664" cy="277231"/>
          </a:xfrm>
        </p:grpSpPr>
        <p:sp>
          <p:nvSpPr>
            <p:cNvPr id="30" name="모서리가 둥근 직사각형 81">
              <a:extLst>
                <a:ext uri="{FF2B5EF4-FFF2-40B4-BE49-F238E27FC236}">
                  <a16:creationId xmlns:a16="http://schemas.microsoft.com/office/drawing/2014/main" id="{7728FEEA-C013-86B1-D1ED-1DC02476C919}"/>
                </a:ext>
              </a:extLst>
            </p:cNvPr>
            <p:cNvSpPr/>
            <p:nvPr/>
          </p:nvSpPr>
          <p:spPr bwMode="auto">
            <a:xfrm>
              <a:off x="10316625" y="7561315"/>
              <a:ext cx="579664" cy="277231"/>
            </a:xfrm>
            <a:prstGeom prst="roundRect">
              <a:avLst>
                <a:gd name="adj" fmla="val 4552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9250" tIns="29250" rIns="29250" bIns="29250" rtlCol="0" anchor="ctr"/>
            <a:lstStyle/>
            <a:p>
              <a:pPr algn="ctr" latinLnBrk="0">
                <a:spcBef>
                  <a:spcPct val="50000"/>
                </a:spcBef>
              </a:pPr>
              <a:endParaRPr lang="ko-KR" altLang="en-US" sz="975" b="1">
                <a:solidFill>
                  <a:srgbClr val="FF671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99BED686-37CF-A786-5400-1552FA9EB0C8}"/>
                </a:ext>
              </a:extLst>
            </p:cNvPr>
            <p:cNvSpPr/>
            <p:nvPr/>
          </p:nvSpPr>
          <p:spPr bwMode="auto">
            <a:xfrm>
              <a:off x="10343132" y="7572952"/>
              <a:ext cx="252027" cy="252028"/>
            </a:xfrm>
            <a:prstGeom prst="ellipse">
              <a:avLst/>
            </a:prstGeom>
            <a:solidFill>
              <a:srgbClr val="FF671E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lIns="29250" tIns="29250" rIns="29250" bIns="29250" rtlCol="0" anchor="ctr"/>
            <a:lstStyle/>
            <a:p>
              <a:pPr algn="ctr" latinLnBrk="0">
                <a:spcBef>
                  <a:spcPct val="50000"/>
                </a:spcBef>
              </a:pPr>
              <a:endParaRPr lang="ko-KR" altLang="en-US" sz="1138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id="{A9A10979-D905-C7AD-1460-08E41820F1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131" t="6929" r="51736" b="8690"/>
          <a:stretch>
            <a:fillRect/>
          </a:stretch>
        </p:blipFill>
        <p:spPr>
          <a:xfrm>
            <a:off x="8519002" y="4186370"/>
            <a:ext cx="811423" cy="83721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6A701E88-586E-3C18-D8C3-0F4A64BB00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6238" t="9491" r="2499" b="8728"/>
          <a:stretch>
            <a:fillRect/>
          </a:stretch>
        </p:blipFill>
        <p:spPr>
          <a:xfrm>
            <a:off x="8546363" y="5007886"/>
            <a:ext cx="779534" cy="811423"/>
          </a:xfrm>
          <a:prstGeom prst="rect">
            <a:avLst/>
          </a:prstGeom>
        </p:spPr>
      </p:pic>
      <p:sp>
        <p:nvSpPr>
          <p:cNvPr id="34" name="타원 33">
            <a:extLst>
              <a:ext uri="{FF2B5EF4-FFF2-40B4-BE49-F238E27FC236}">
                <a16:creationId xmlns:a16="http://schemas.microsoft.com/office/drawing/2014/main" id="{F7D66DE8-4B0E-72B2-A5B4-B09062735E23}"/>
              </a:ext>
            </a:extLst>
          </p:cNvPr>
          <p:cNvSpPr/>
          <p:nvPr/>
        </p:nvSpPr>
        <p:spPr>
          <a:xfrm>
            <a:off x="8480277" y="5776973"/>
            <a:ext cx="67460" cy="674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9B123C48-1DC1-42D5-44C0-75033843B515}"/>
              </a:ext>
            </a:extLst>
          </p:cNvPr>
          <p:cNvSpPr/>
          <p:nvPr/>
        </p:nvSpPr>
        <p:spPr>
          <a:xfrm>
            <a:off x="8599489" y="5776973"/>
            <a:ext cx="67460" cy="67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1880E7B6-1EAD-6F64-7866-18B4C3A31E18}"/>
              </a:ext>
            </a:extLst>
          </p:cNvPr>
          <p:cNvSpPr/>
          <p:nvPr/>
        </p:nvSpPr>
        <p:spPr>
          <a:xfrm>
            <a:off x="8349113" y="5776973"/>
            <a:ext cx="67460" cy="67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438FA818-1D5C-15D6-3B37-9E71EADD38A2}"/>
              </a:ext>
            </a:extLst>
          </p:cNvPr>
          <p:cNvCxnSpPr>
            <a:cxnSpLocks/>
            <a:stCxn id="20" idx="2"/>
            <a:endCxn id="19" idx="2"/>
          </p:cNvCxnSpPr>
          <p:nvPr/>
        </p:nvCxnSpPr>
        <p:spPr>
          <a:xfrm flipH="1" flipV="1">
            <a:off x="5383475" y="4186370"/>
            <a:ext cx="3127845" cy="16898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0F13074A-AD47-9520-4497-572EF9410BEB}"/>
              </a:ext>
            </a:extLst>
          </p:cNvPr>
          <p:cNvCxnSpPr>
            <a:cxnSpLocks/>
            <a:stCxn id="19" idx="0"/>
            <a:endCxn id="17" idx="2"/>
          </p:cNvCxnSpPr>
          <p:nvPr/>
        </p:nvCxnSpPr>
        <p:spPr>
          <a:xfrm flipH="1" flipV="1">
            <a:off x="1416777" y="3314700"/>
            <a:ext cx="3966698" cy="6143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74DB202D-25F6-F815-A2E6-6403E95A4E57}"/>
              </a:ext>
            </a:extLst>
          </p:cNvPr>
          <p:cNvCxnSpPr>
            <a:stCxn id="19" idx="0"/>
            <a:endCxn id="16" idx="2"/>
          </p:cNvCxnSpPr>
          <p:nvPr/>
        </p:nvCxnSpPr>
        <p:spPr>
          <a:xfrm flipH="1" flipV="1">
            <a:off x="4164707" y="3314700"/>
            <a:ext cx="1218768" cy="6143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EB3A3AE3-6529-AC6D-6874-E25D43DA28F2}"/>
              </a:ext>
            </a:extLst>
          </p:cNvPr>
          <p:cNvCxnSpPr>
            <a:stCxn id="19" idx="0"/>
            <a:endCxn id="14" idx="3"/>
          </p:cNvCxnSpPr>
          <p:nvPr/>
        </p:nvCxnSpPr>
        <p:spPr>
          <a:xfrm flipV="1">
            <a:off x="5383475" y="3314701"/>
            <a:ext cx="1665002" cy="614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F0600E58-1F85-701B-04C9-849E34006B37}"/>
              </a:ext>
            </a:extLst>
          </p:cNvPr>
          <p:cNvCxnSpPr/>
          <p:nvPr/>
        </p:nvCxnSpPr>
        <p:spPr>
          <a:xfrm flipH="1" flipV="1">
            <a:off x="7048477" y="1287780"/>
            <a:ext cx="1876236" cy="4343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E1C8175-6ADF-5EFD-91B5-8736127856AB}"/>
              </a:ext>
            </a:extLst>
          </p:cNvPr>
          <p:cNvSpPr txBox="1"/>
          <p:nvPr/>
        </p:nvSpPr>
        <p:spPr>
          <a:xfrm>
            <a:off x="8645975" y="1775344"/>
            <a:ext cx="1165952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표시램프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수정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6" name="제목 1">
            <a:extLst>
              <a:ext uri="{FF2B5EF4-FFF2-40B4-BE49-F238E27FC236}">
                <a16:creationId xmlns:a16="http://schemas.microsoft.com/office/drawing/2014/main" id="{9DDC4012-115E-6A0E-CB6B-9F3865585989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 dirty="0"/>
              <a:t>■ 스마트스위치 </a:t>
            </a:r>
            <a:r>
              <a:rPr lang="en-US" altLang="ko-KR" sz="1595" dirty="0"/>
              <a:t>UI</a:t>
            </a:r>
          </a:p>
        </p:txBody>
      </p:sp>
    </p:spTree>
    <p:extLst>
      <p:ext uri="{BB962C8B-B14F-4D97-AF65-F5344CB8AC3E}">
        <p14:creationId xmlns:p14="http://schemas.microsoft.com/office/powerpoint/2010/main" val="155811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15587-97B7-5076-5F04-007834DC7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744D68-A22A-CBA4-2A29-FB2C65C78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2" y="1106086"/>
            <a:ext cx="9222546" cy="3448175"/>
          </a:xfrm>
          <a:prstGeom prst="rect">
            <a:avLst/>
          </a:prstGeom>
        </p:spPr>
      </p:pic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CD56BE98-8CA3-99F9-CEC1-C09A76DF4828}"/>
              </a:ext>
            </a:extLst>
          </p:cNvPr>
          <p:cNvSpPr/>
          <p:nvPr/>
        </p:nvSpPr>
        <p:spPr bwMode="auto">
          <a:xfrm>
            <a:off x="1319084" y="3405911"/>
            <a:ext cx="3005223" cy="1033462"/>
          </a:xfrm>
          <a:prstGeom prst="roundRect">
            <a:avLst>
              <a:gd name="adj" fmla="val 11869"/>
            </a:avLst>
          </a:prstGeom>
          <a:solidFill>
            <a:schemeClr val="bg1"/>
          </a:solidFill>
          <a:ln w="28575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BCF97BB-4B88-FC69-7C61-6D6FA9E8472B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/>
              <a:t>■ </a:t>
            </a:r>
            <a:r>
              <a:rPr lang="ko-KR" altLang="en-US" sz="1595" err="1"/>
              <a:t>에어플래너</a:t>
            </a:r>
            <a:r>
              <a:rPr lang="ko-KR" altLang="en-US" sz="1595"/>
              <a:t> </a:t>
            </a:r>
            <a:r>
              <a:rPr lang="ko-KR" altLang="en-US" sz="1595" err="1"/>
              <a:t>실거주</a:t>
            </a:r>
            <a:r>
              <a:rPr lang="ko-KR" altLang="en-US" sz="1595"/>
              <a:t> 성능테스트</a:t>
            </a:r>
            <a:endParaRPr lang="en-US" altLang="ko-KR" sz="1595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66E393-EA86-9264-2566-BA77EC4272BD}"/>
              </a:ext>
            </a:extLst>
          </p:cNvPr>
          <p:cNvSpPr txBox="1"/>
          <p:nvPr/>
        </p:nvSpPr>
        <p:spPr>
          <a:xfrm>
            <a:off x="351252" y="433060"/>
            <a:ext cx="5878846" cy="590987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1200" b="1" dirty="0">
                <a:latin typeface="맑은 고딕" pitchFamily="50" charset="-127"/>
              </a:rPr>
              <a:t>4 UI </a:t>
            </a:r>
            <a:r>
              <a:rPr lang="ko-KR" altLang="en-US" sz="1200" b="1" dirty="0">
                <a:latin typeface="맑은 고딕" pitchFamily="50" charset="-127"/>
              </a:rPr>
              <a:t>제작 협의</a:t>
            </a:r>
            <a:endParaRPr lang="en-US" altLang="ko-KR" sz="1200" b="1" dirty="0">
              <a:latin typeface="맑은 고딕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</a:rPr>
              <a:t>1) </a:t>
            </a:r>
            <a:r>
              <a:rPr lang="en-US" altLang="ko-KR" sz="1200" b="1" dirty="0"/>
              <a:t>Home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AC17D8A-012A-6BEC-711F-34C433385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t="72436" r="78147" b="5205"/>
          <a:stretch>
            <a:fillRect/>
          </a:stretch>
        </p:blipFill>
        <p:spPr>
          <a:xfrm>
            <a:off x="1434353" y="3485030"/>
            <a:ext cx="941294" cy="7261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5ED86F-8E5A-7273-2D87-FDC3EA4D4489}"/>
              </a:ext>
            </a:extLst>
          </p:cNvPr>
          <p:cNvSpPr txBox="1"/>
          <p:nvPr/>
        </p:nvSpPr>
        <p:spPr>
          <a:xfrm>
            <a:off x="1488791" y="4183186"/>
            <a:ext cx="504876" cy="195814"/>
          </a:xfrm>
          <a:prstGeom prst="rect">
            <a:avLst/>
          </a:prstGeom>
          <a:solidFill>
            <a:srgbClr val="FAFAFA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안심회복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90B8C0B-FC87-1812-E7D8-0F029B41C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1" t="13512" r="38407" b="81406"/>
          <a:stretch>
            <a:fillRect/>
          </a:stretch>
        </p:blipFill>
        <p:spPr>
          <a:xfrm>
            <a:off x="1993667" y="4199983"/>
            <a:ext cx="351864" cy="179017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C4936BE8-CC58-30A2-8B74-65B60DDD5ADA}"/>
              </a:ext>
            </a:extLst>
          </p:cNvPr>
          <p:cNvGrpSpPr/>
          <p:nvPr/>
        </p:nvGrpSpPr>
        <p:grpSpPr>
          <a:xfrm>
            <a:off x="2534076" y="3446930"/>
            <a:ext cx="1725707" cy="239245"/>
            <a:chOff x="2502100" y="3500002"/>
            <a:chExt cx="1719857" cy="23843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BC8E0C6B-31C3-F738-EA66-6395812FDCE6}"/>
                </a:ext>
              </a:extLst>
            </p:cNvPr>
            <p:cNvSpPr/>
            <p:nvPr/>
          </p:nvSpPr>
          <p:spPr bwMode="auto">
            <a:xfrm>
              <a:off x="2502100" y="3500002"/>
              <a:ext cx="1719856" cy="238434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27165A98-5FD1-41E2-59C5-63DDA236C993}"/>
                </a:ext>
              </a:extLst>
            </p:cNvPr>
            <p:cNvSpPr/>
            <p:nvPr/>
          </p:nvSpPr>
          <p:spPr bwMode="auto">
            <a:xfrm>
              <a:off x="2502101" y="3500002"/>
              <a:ext cx="573288" cy="238434"/>
            </a:xfrm>
            <a:prstGeom prst="round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800" dirty="0">
                  <a:latin typeface="맑은 고딕" pitchFamily="50" charset="-127"/>
                </a:rPr>
                <a:t>Eco</a:t>
              </a:r>
              <a:endParaRPr lang="ko-KR" altLang="en-US" sz="800" dirty="0">
                <a:latin typeface="맑은 고딕" pitchFamily="50" charset="-127"/>
              </a:endParaRPr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6AF70A28-BBEC-F8B5-BEE9-F84BB09DB559}"/>
                </a:ext>
              </a:extLst>
            </p:cNvPr>
            <p:cNvSpPr/>
            <p:nvPr/>
          </p:nvSpPr>
          <p:spPr bwMode="auto">
            <a:xfrm>
              <a:off x="3073337" y="3500002"/>
              <a:ext cx="573288" cy="238434"/>
            </a:xfrm>
            <a:prstGeom prst="round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800" b="1" dirty="0">
                  <a:latin typeface="맑은 고딕" pitchFamily="50" charset="-127"/>
                </a:rPr>
                <a:t>Normal</a:t>
              </a:r>
              <a:endParaRPr lang="ko-KR" altLang="en-US" sz="800" b="1" dirty="0">
                <a:latin typeface="맑은 고딕" pitchFamily="50" charset="-127"/>
              </a:endParaRP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7ABC10BC-55BF-3B10-14D8-41DB4DC33DE5}"/>
                </a:ext>
              </a:extLst>
            </p:cNvPr>
            <p:cNvSpPr/>
            <p:nvPr/>
          </p:nvSpPr>
          <p:spPr bwMode="auto">
            <a:xfrm>
              <a:off x="3648669" y="3500002"/>
              <a:ext cx="573288" cy="238434"/>
            </a:xfrm>
            <a:prstGeom prst="round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800" dirty="0">
                  <a:latin typeface="맑은 고딕" pitchFamily="50" charset="-127"/>
                </a:rPr>
                <a:t>Turbo</a:t>
              </a:r>
              <a:endParaRPr lang="ko-KR" altLang="en-US" sz="800" dirty="0">
                <a:latin typeface="맑은 고딕" pitchFamily="50" charset="-127"/>
              </a:endParaRPr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3D58C4AA-2E6E-13E7-A4AA-24CC576D2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t="78941" r="57634" b="12548"/>
          <a:stretch>
            <a:fillRect/>
          </a:stretch>
        </p:blipFill>
        <p:spPr>
          <a:xfrm>
            <a:off x="2503873" y="3752572"/>
            <a:ext cx="1782003" cy="29347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756775F-D2EC-93F3-54B1-B2460CB25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28" y="2031116"/>
            <a:ext cx="2014734" cy="137187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5F031B0-C86B-3136-1CF9-81B668C03F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84" y="3367872"/>
            <a:ext cx="3111519" cy="1121577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D58C679F-2E4A-8DF9-ADEE-54B5A7DD6330}"/>
              </a:ext>
            </a:extLst>
          </p:cNvPr>
          <p:cNvCxnSpPr/>
          <p:nvPr/>
        </p:nvCxnSpPr>
        <p:spPr>
          <a:xfrm flipV="1">
            <a:off x="1857671" y="836023"/>
            <a:ext cx="870858" cy="7576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DA5B7E0D-A80F-BF00-D277-77C863F50052}"/>
              </a:ext>
            </a:extLst>
          </p:cNvPr>
          <p:cNvCxnSpPr>
            <a:cxnSpLocks/>
          </p:cNvCxnSpPr>
          <p:nvPr/>
        </p:nvCxnSpPr>
        <p:spPr>
          <a:xfrm>
            <a:off x="2345531" y="3850862"/>
            <a:ext cx="901535" cy="8866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6C3E081-FF2D-6C4D-44CF-1BF4282D2E74}"/>
              </a:ext>
            </a:extLst>
          </p:cNvPr>
          <p:cNvSpPr txBox="1"/>
          <p:nvPr/>
        </p:nvSpPr>
        <p:spPr>
          <a:xfrm>
            <a:off x="3290675" y="4695449"/>
            <a:ext cx="321458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latinLnBrk="0"/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자동이든 수동이든 </a:t>
            </a:r>
            <a:r>
              <a:rPr lang="ko-KR" altLang="en-US" sz="1200" b="0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셋팅하면</a:t>
            </a:r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수면모드로 진입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5F49D8-36DB-B81E-0190-DB162FF66509}"/>
              </a:ext>
            </a:extLst>
          </p:cNvPr>
          <p:cNvSpPr txBox="1"/>
          <p:nvPr/>
        </p:nvSpPr>
        <p:spPr>
          <a:xfrm>
            <a:off x="6722850" y="4771072"/>
            <a:ext cx="1204423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latinLnBrk="0"/>
            <a:r>
              <a:rPr lang="ko-KR" altLang="en-US" sz="1200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자동시</a:t>
            </a:r>
            <a:r>
              <a:rPr lang="ko-KR" altLang="en-US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선택불가</a:t>
            </a:r>
            <a:endParaRPr lang="ko-KR" altLang="en-US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AFEF8C70-EC8C-1F41-89DB-4B20E4B88985}"/>
              </a:ext>
            </a:extLst>
          </p:cNvPr>
          <p:cNvCxnSpPr>
            <a:cxnSpLocks/>
          </p:cNvCxnSpPr>
          <p:nvPr/>
        </p:nvCxnSpPr>
        <p:spPr>
          <a:xfrm>
            <a:off x="4295590" y="4001490"/>
            <a:ext cx="2587810" cy="735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B619772-C7BF-90B1-8530-47149CA576C4}"/>
              </a:ext>
            </a:extLst>
          </p:cNvPr>
          <p:cNvSpPr txBox="1"/>
          <p:nvPr/>
        </p:nvSpPr>
        <p:spPr>
          <a:xfrm>
            <a:off x="668653" y="5332981"/>
            <a:ext cx="105053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제어 가능화면</a:t>
            </a: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B81263D4-F458-E320-7009-ED2035E3902F}"/>
              </a:ext>
            </a:extLst>
          </p:cNvPr>
          <p:cNvCxnSpPr>
            <a:cxnSpLocks/>
          </p:cNvCxnSpPr>
          <p:nvPr/>
        </p:nvCxnSpPr>
        <p:spPr>
          <a:xfrm flipV="1">
            <a:off x="1217864" y="4554261"/>
            <a:ext cx="596464" cy="77487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16D6772-C8D3-EE05-D752-15F3E01186D3}"/>
              </a:ext>
            </a:extLst>
          </p:cNvPr>
          <p:cNvSpPr txBox="1"/>
          <p:nvPr/>
        </p:nvSpPr>
        <p:spPr>
          <a:xfrm>
            <a:off x="2840854" y="454617"/>
            <a:ext cx="67329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o-KR" altLang="ko-KR" sz="1400" b="1" dirty="0">
                <a:solidFill>
                  <a:srgbClr val="FF0000"/>
                </a:solidFill>
              </a:rPr>
              <a:t>적용 문구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sz="1200" dirty="0">
                <a:solidFill>
                  <a:srgbClr val="FF0000"/>
                </a:solidFill>
              </a:rPr>
              <a:t> -</a:t>
            </a:r>
            <a:r>
              <a:rPr lang="ko-KR" altLang="ko-KR" sz="1200" dirty="0">
                <a:solidFill>
                  <a:srgbClr val="FF0000"/>
                </a:solidFill>
              </a:rPr>
              <a:t> (전체 쾌적 시): "현재 실내 </a:t>
            </a:r>
            <a:r>
              <a:rPr lang="ko-KR" altLang="ko-KR" sz="1200" dirty="0" err="1">
                <a:solidFill>
                  <a:srgbClr val="FF0000"/>
                </a:solidFill>
              </a:rPr>
              <a:t>공기질</a:t>
            </a:r>
            <a:r>
              <a:rPr lang="ko-KR" altLang="ko-KR" sz="1200" dirty="0">
                <a:solidFill>
                  <a:srgbClr val="FF0000"/>
                </a:solidFill>
              </a:rPr>
              <a:t> 상태가 [전반적으로 쾌적]합니다.“</a:t>
            </a:r>
            <a:endParaRPr lang="en-US" altLang="ko-KR" sz="12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sz="1200" dirty="0">
                <a:solidFill>
                  <a:srgbClr val="FF0000"/>
                </a:solidFill>
              </a:rPr>
              <a:t> - </a:t>
            </a:r>
            <a:r>
              <a:rPr lang="ko-KR" altLang="ko-KR" sz="1200" dirty="0">
                <a:solidFill>
                  <a:srgbClr val="FF0000"/>
                </a:solidFill>
              </a:rPr>
              <a:t>(특정 방 오염 시</a:t>
            </a:r>
            <a:r>
              <a:rPr lang="en-US" altLang="ko-KR" sz="1200" dirty="0">
                <a:solidFill>
                  <a:srgbClr val="FF0000"/>
                </a:solidFill>
              </a:rPr>
              <a:t> </a:t>
            </a:r>
            <a:r>
              <a:rPr lang="ko-KR" altLang="en-US" sz="1200" dirty="0">
                <a:solidFill>
                  <a:srgbClr val="FF0000"/>
                </a:solidFill>
              </a:rPr>
              <a:t>오염도 </a:t>
            </a:r>
            <a:r>
              <a:rPr lang="ko-KR" altLang="en-US" sz="1200" dirty="0" err="1">
                <a:solidFill>
                  <a:srgbClr val="FF0000"/>
                </a:solidFill>
              </a:rPr>
              <a:t>가장높은방</a:t>
            </a:r>
            <a:r>
              <a:rPr lang="ko-KR" altLang="en-US" sz="1200" dirty="0">
                <a:solidFill>
                  <a:srgbClr val="FF0000"/>
                </a:solidFill>
              </a:rPr>
              <a:t> 위주</a:t>
            </a:r>
            <a:r>
              <a:rPr lang="ko-KR" altLang="ko-KR" sz="1200" dirty="0">
                <a:solidFill>
                  <a:srgbClr val="FF0000"/>
                </a:solidFill>
              </a:rPr>
              <a:t>): "현재 [침실</a:t>
            </a:r>
            <a:r>
              <a:rPr lang="en-US" altLang="ko-KR" sz="1200" dirty="0">
                <a:solidFill>
                  <a:srgbClr val="FF0000"/>
                </a:solidFill>
              </a:rPr>
              <a:t>3</a:t>
            </a:r>
            <a:r>
              <a:rPr lang="ko-KR" altLang="ko-KR" sz="1200" dirty="0">
                <a:solidFill>
                  <a:srgbClr val="FF0000"/>
                </a:solidFill>
              </a:rPr>
              <a:t>]의 </a:t>
            </a:r>
            <a:r>
              <a:rPr lang="ko-KR" altLang="ko-KR" sz="1200" dirty="0" err="1">
                <a:solidFill>
                  <a:srgbClr val="FF0000"/>
                </a:solidFill>
              </a:rPr>
              <a:t>공기질</a:t>
            </a:r>
            <a:r>
              <a:rPr lang="ko-KR" altLang="ko-KR" sz="1200" dirty="0">
                <a:solidFill>
                  <a:srgbClr val="FF0000"/>
                </a:solidFill>
              </a:rPr>
              <a:t> 상태가 [나쁨]입니다." </a:t>
            </a:r>
          </a:p>
        </p:txBody>
      </p:sp>
    </p:spTree>
    <p:extLst>
      <p:ext uri="{BB962C8B-B14F-4D97-AF65-F5344CB8AC3E}">
        <p14:creationId xmlns:p14="http://schemas.microsoft.com/office/powerpoint/2010/main" val="380361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4365E-22FD-7F66-2C3F-7AA2DEE8B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8B2E0BD3-C3E6-38F9-4410-3925C36C989B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/>
              <a:t>■ </a:t>
            </a:r>
            <a:r>
              <a:rPr lang="ko-KR" altLang="en-US" sz="1595" err="1"/>
              <a:t>에어플래너</a:t>
            </a:r>
            <a:r>
              <a:rPr lang="ko-KR" altLang="en-US" sz="1595"/>
              <a:t> </a:t>
            </a:r>
            <a:r>
              <a:rPr lang="ko-KR" altLang="en-US" sz="1595" err="1"/>
              <a:t>실거주</a:t>
            </a:r>
            <a:r>
              <a:rPr lang="ko-KR" altLang="en-US" sz="1595"/>
              <a:t> 성능테스트</a:t>
            </a:r>
            <a:endParaRPr lang="en-US" altLang="ko-KR" sz="1595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D3ABEBB-49C5-2E32-CFC0-0EEA1AD93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7" y="829045"/>
            <a:ext cx="9222546" cy="35231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79E5C2-ED17-610C-5619-1075170691C1}"/>
              </a:ext>
            </a:extLst>
          </p:cNvPr>
          <p:cNvSpPr txBox="1"/>
          <p:nvPr/>
        </p:nvSpPr>
        <p:spPr>
          <a:xfrm>
            <a:off x="351252" y="433060"/>
            <a:ext cx="5878846" cy="313988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</a:rPr>
              <a:t>2) </a:t>
            </a:r>
            <a:r>
              <a:rPr lang="ko-KR" altLang="en-US" sz="1200" b="1" dirty="0">
                <a:latin typeface="맑은 고딕" pitchFamily="50" charset="-127"/>
              </a:rPr>
              <a:t>제어 </a:t>
            </a:r>
            <a:r>
              <a:rPr lang="en-US" altLang="ko-KR" sz="1200" b="1" dirty="0">
                <a:latin typeface="맑은 고딕" pitchFamily="50" charset="-127"/>
              </a:rPr>
              <a:t>- </a:t>
            </a:r>
            <a:r>
              <a:rPr lang="ko-KR" altLang="en-US" sz="1200" b="1" dirty="0">
                <a:latin typeface="맑은 고딕" pitchFamily="50" charset="-127"/>
              </a:rPr>
              <a:t>전체</a:t>
            </a:r>
            <a:endParaRPr lang="en-US" altLang="ko-KR" sz="1200" b="1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6DD0C08-6F54-8E55-BCE1-9DFD79B3B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56" y="938545"/>
            <a:ext cx="4953000" cy="3296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682CC0-D7A7-2B4E-7D2D-A4092A8955DF}"/>
              </a:ext>
            </a:extLst>
          </p:cNvPr>
          <p:cNvSpPr txBox="1"/>
          <p:nvPr/>
        </p:nvSpPr>
        <p:spPr>
          <a:xfrm>
            <a:off x="2716243" y="4686300"/>
            <a:ext cx="2236757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latinLnBrk="0"/>
            <a:r>
              <a:rPr lang="ko-KR" altLang="en-US" sz="1200" b="0">
                <a:latin typeface="맑은 고딕" pitchFamily="50" charset="-127"/>
                <a:ea typeface="맑은 고딕" pitchFamily="50" charset="-127"/>
              </a:rPr>
              <a:t>자동운전 비활성화 시 음영처리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AAC57A-E649-4EF3-101E-3C03C6BA3E30}"/>
              </a:ext>
            </a:extLst>
          </p:cNvPr>
          <p:cNvSpPr txBox="1"/>
          <p:nvPr/>
        </p:nvSpPr>
        <p:spPr>
          <a:xfrm>
            <a:off x="4750922" y="3269153"/>
            <a:ext cx="925501" cy="503590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ko-KR" altLang="en-US" sz="700" b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초미세먼지</a:t>
            </a:r>
            <a:r>
              <a:rPr lang="en-US" altLang="ko-KR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좋음</a:t>
            </a:r>
            <a:endParaRPr lang="en-US" altLang="ko-KR" sz="7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미세먼지</a:t>
            </a:r>
            <a:r>
              <a:rPr lang="en-US" altLang="ko-KR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좋음</a:t>
            </a:r>
            <a:endParaRPr lang="en-US" altLang="ko-KR" sz="7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ko-KR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CO2: </a:t>
            </a: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좋음</a:t>
            </a:r>
            <a:endParaRPr lang="en-US" altLang="ko-KR" sz="7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ko-KR" sz="7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VOCs: </a:t>
            </a:r>
            <a:r>
              <a:rPr lang="ko-KR" altLang="en-US" sz="7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좋음</a:t>
            </a:r>
            <a:endParaRPr lang="ko-KR" altLang="en-US" sz="7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ECD0B5-11B4-3AB9-023C-BBFD33401AB3}"/>
              </a:ext>
            </a:extLst>
          </p:cNvPr>
          <p:cNvSpPr txBox="1"/>
          <p:nvPr/>
        </p:nvSpPr>
        <p:spPr>
          <a:xfrm>
            <a:off x="6414622" y="3269153"/>
            <a:ext cx="925501" cy="503590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초미세먼지</a:t>
            </a:r>
            <a:r>
              <a:rPr lang="en-US" altLang="ko-KR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좋음</a:t>
            </a:r>
            <a:endParaRPr lang="en-US" altLang="ko-KR" sz="7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미세먼지</a:t>
            </a:r>
            <a:r>
              <a:rPr lang="en-US" altLang="ko-KR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좋음</a:t>
            </a:r>
            <a:endParaRPr lang="en-US" altLang="ko-KR" sz="7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ko-KR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CO2: </a:t>
            </a: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보통</a:t>
            </a:r>
            <a:endParaRPr lang="en-US" altLang="ko-KR" sz="7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ko-KR" sz="7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VOCs: </a:t>
            </a:r>
            <a:r>
              <a:rPr lang="ko-KR" altLang="en-US" sz="7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보통</a:t>
            </a:r>
            <a:endParaRPr lang="ko-KR" altLang="en-US" sz="7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732502-D46E-D4F0-D86B-14F441B541DA}"/>
              </a:ext>
            </a:extLst>
          </p:cNvPr>
          <p:cNvSpPr txBox="1"/>
          <p:nvPr/>
        </p:nvSpPr>
        <p:spPr>
          <a:xfrm>
            <a:off x="7986640" y="3269153"/>
            <a:ext cx="925501" cy="503590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초미세먼지</a:t>
            </a:r>
            <a:r>
              <a:rPr lang="en-US" altLang="ko-KR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좋음</a:t>
            </a:r>
            <a:endParaRPr lang="en-US" altLang="ko-KR" sz="7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미세먼지</a:t>
            </a:r>
            <a:r>
              <a:rPr lang="en-US" altLang="ko-KR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좋음</a:t>
            </a:r>
            <a:endParaRPr lang="en-US" altLang="ko-KR" sz="7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ko-KR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CO2: </a:t>
            </a: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보통</a:t>
            </a:r>
            <a:endParaRPr lang="en-US" altLang="ko-KR" sz="7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ko-KR" sz="7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VOCs: </a:t>
            </a:r>
            <a:r>
              <a:rPr lang="ko-KR" altLang="en-US" sz="7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나쁨</a:t>
            </a:r>
            <a:endParaRPr lang="ko-KR" altLang="en-US" sz="7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559CF3-57BA-013B-7540-F8D81C09EA7B}"/>
              </a:ext>
            </a:extLst>
          </p:cNvPr>
          <p:cNvSpPr txBox="1"/>
          <p:nvPr/>
        </p:nvSpPr>
        <p:spPr>
          <a:xfrm>
            <a:off x="7986640" y="1600259"/>
            <a:ext cx="925501" cy="503590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초미세먼지</a:t>
            </a:r>
            <a:r>
              <a:rPr lang="en-US" altLang="ko-KR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좋음</a:t>
            </a:r>
            <a:endParaRPr lang="en-US" altLang="ko-KR" sz="7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미세먼지</a:t>
            </a:r>
            <a:r>
              <a:rPr lang="en-US" altLang="ko-KR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좋음</a:t>
            </a:r>
            <a:endParaRPr lang="en-US" altLang="ko-KR" sz="7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ko-KR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CO2: </a:t>
            </a:r>
            <a:r>
              <a:rPr lang="ko-KR" altLang="en-US" sz="7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좋음</a:t>
            </a:r>
            <a:endParaRPr lang="en-US" altLang="ko-KR" sz="7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ko-KR" sz="7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VOCs: </a:t>
            </a:r>
            <a:r>
              <a:rPr lang="ko-KR" altLang="en-US" sz="7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좋음</a:t>
            </a:r>
            <a:endParaRPr lang="ko-KR" altLang="en-US" sz="7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B3743-3CC4-3DCA-A146-8205AD8D6A88}"/>
              </a:ext>
            </a:extLst>
          </p:cNvPr>
          <p:cNvSpPr txBox="1"/>
          <p:nvPr/>
        </p:nvSpPr>
        <p:spPr>
          <a:xfrm>
            <a:off x="129942" y="5329133"/>
            <a:ext cx="2175843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제어 가능화면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홈 화면과 동일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60138C53-1616-158B-FD01-0CA6D2857179}"/>
              </a:ext>
            </a:extLst>
          </p:cNvPr>
          <p:cNvCxnSpPr>
            <a:cxnSpLocks/>
          </p:cNvCxnSpPr>
          <p:nvPr/>
        </p:nvCxnSpPr>
        <p:spPr>
          <a:xfrm flipV="1">
            <a:off x="1217864" y="1783080"/>
            <a:ext cx="3458911" cy="354605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73B1B84-69E3-F79E-4E1C-A4EF6E0F2D22}"/>
              </a:ext>
            </a:extLst>
          </p:cNvPr>
          <p:cNvGrpSpPr/>
          <p:nvPr/>
        </p:nvGrpSpPr>
        <p:grpSpPr>
          <a:xfrm>
            <a:off x="4676775" y="1035424"/>
            <a:ext cx="3034657" cy="1431551"/>
            <a:chOff x="4676775" y="1035424"/>
            <a:chExt cx="3034657" cy="1431551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754524FF-2E4A-4C66-F587-7B571AFC4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27"/>
            <a:stretch>
              <a:fillRect/>
            </a:stretch>
          </p:blipFill>
          <p:spPr>
            <a:xfrm>
              <a:off x="4676775" y="1035424"/>
              <a:ext cx="2986168" cy="1431551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1F12CC06-3CF5-5187-56A0-89E2D1EE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59" b="81401"/>
            <a:stretch>
              <a:fillRect/>
            </a:stretch>
          </p:blipFill>
          <p:spPr>
            <a:xfrm>
              <a:off x="6034952" y="1035424"/>
              <a:ext cx="1676480" cy="1431551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5C631D37-2610-3516-515C-E6103E252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49" t="38368" r="6701" b="40956"/>
            <a:stretch>
              <a:fillRect/>
            </a:stretch>
          </p:blipFill>
          <p:spPr>
            <a:xfrm>
              <a:off x="6526659" y="1152611"/>
              <a:ext cx="936179" cy="320769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AFC31368-26CD-C667-B972-6DE5F0108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74" t="18342" r="7480" b="64447"/>
            <a:stretch>
              <a:fillRect/>
            </a:stretch>
          </p:blipFill>
          <p:spPr>
            <a:xfrm>
              <a:off x="6548322" y="1525711"/>
              <a:ext cx="888245" cy="267019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109CDA3A-8951-C18B-8EB2-FB0B1E1D6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18" t="61115" r="7658" b="21757"/>
            <a:stretch>
              <a:fillRect/>
            </a:stretch>
          </p:blipFill>
          <p:spPr>
            <a:xfrm>
              <a:off x="6545979" y="1861881"/>
              <a:ext cx="890588" cy="265729"/>
            </a:xfrm>
            <a:prstGeom prst="rect">
              <a:avLst/>
            </a:prstGeom>
          </p:spPr>
        </p:pic>
      </p:grp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B42203EB-5A98-2D51-71C9-DC166C796945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4015740" y="1312996"/>
            <a:ext cx="2510919" cy="324715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03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4365E-22FD-7F66-2C3F-7AA2DEE8B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8B2E0BD3-C3E6-38F9-4410-3925C36C989B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/>
              <a:t>■ </a:t>
            </a:r>
            <a:r>
              <a:rPr lang="ko-KR" altLang="en-US" sz="1595" err="1"/>
              <a:t>에어플래너</a:t>
            </a:r>
            <a:r>
              <a:rPr lang="ko-KR" altLang="en-US" sz="1595"/>
              <a:t> </a:t>
            </a:r>
            <a:r>
              <a:rPr lang="ko-KR" altLang="en-US" sz="1595" err="1"/>
              <a:t>실거주</a:t>
            </a:r>
            <a:r>
              <a:rPr lang="ko-KR" altLang="en-US" sz="1595"/>
              <a:t> 성능테스트</a:t>
            </a:r>
            <a:endParaRPr lang="en-US" altLang="ko-KR" sz="1595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D3ABEBB-49C5-2E32-CFC0-0EEA1AD93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7" y="829045"/>
            <a:ext cx="9222546" cy="35231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79E5C2-ED17-610C-5619-1075170691C1}"/>
              </a:ext>
            </a:extLst>
          </p:cNvPr>
          <p:cNvSpPr txBox="1"/>
          <p:nvPr/>
        </p:nvSpPr>
        <p:spPr>
          <a:xfrm>
            <a:off x="351252" y="433060"/>
            <a:ext cx="5878846" cy="313988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1200">
                <a:latin typeface="맑은 고딕" pitchFamily="50" charset="-127"/>
              </a:rPr>
              <a:t>2) </a:t>
            </a:r>
            <a:r>
              <a:rPr lang="ko-KR" altLang="en-US" sz="1200" b="1">
                <a:latin typeface="맑은 고딕" pitchFamily="50" charset="-127"/>
              </a:rPr>
              <a:t>제어 </a:t>
            </a:r>
            <a:r>
              <a:rPr lang="en-US" altLang="ko-KR" sz="1200" b="1">
                <a:latin typeface="맑은 고딕" pitchFamily="50" charset="-127"/>
              </a:rPr>
              <a:t>– </a:t>
            </a:r>
            <a:r>
              <a:rPr lang="ko-KR" altLang="en-US" sz="1200" b="1">
                <a:latin typeface="맑은 고딕" pitchFamily="50" charset="-127"/>
              </a:rPr>
              <a:t>전체 </a:t>
            </a:r>
            <a:r>
              <a:rPr lang="en-US" altLang="ko-KR" sz="1200" b="1">
                <a:latin typeface="맑은 고딕" pitchFamily="50" charset="-127"/>
              </a:rPr>
              <a:t>– </a:t>
            </a:r>
            <a:r>
              <a:rPr lang="ko-KR" altLang="en-US" sz="1200" b="1" err="1">
                <a:latin typeface="맑은 고딕" pitchFamily="50" charset="-127"/>
              </a:rPr>
              <a:t>스마스수면</a:t>
            </a:r>
            <a:r>
              <a:rPr lang="ko-KR" altLang="en-US" sz="1200" b="1">
                <a:latin typeface="맑은 고딕" pitchFamily="50" charset="-127"/>
              </a:rPr>
              <a:t> </a:t>
            </a:r>
            <a:r>
              <a:rPr lang="en-US" altLang="ko-KR" sz="1200" b="1">
                <a:latin typeface="맑은 고딕" pitchFamily="50" charset="-127"/>
              </a:rPr>
              <a:t>ON</a:t>
            </a:r>
            <a:endParaRPr lang="en-US" altLang="ko-KR" sz="1200" b="1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ED1CDA2-C40C-94ED-8355-A8D2DD70C828}"/>
              </a:ext>
            </a:extLst>
          </p:cNvPr>
          <p:cNvGrpSpPr/>
          <p:nvPr/>
        </p:nvGrpSpPr>
        <p:grpSpPr>
          <a:xfrm>
            <a:off x="4566156" y="938545"/>
            <a:ext cx="4953000" cy="3296629"/>
            <a:chOff x="4566156" y="938545"/>
            <a:chExt cx="4953000" cy="3296629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459B0B7-5000-9D2F-07A1-665DED1E2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156" y="938545"/>
              <a:ext cx="4953000" cy="3296629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C5A8388-2572-CDFC-747D-90F2E123E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7" t="8802" r="72190" b="86070"/>
            <a:stretch>
              <a:fillRect/>
            </a:stretch>
          </p:blipFill>
          <p:spPr>
            <a:xfrm>
              <a:off x="5641181" y="1450047"/>
              <a:ext cx="304800" cy="169069"/>
            </a:xfrm>
            <a:prstGeom prst="rect">
              <a:avLst/>
            </a:prstGeom>
          </p:spPr>
        </p:pic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8DFB7BA5-5915-78E5-995F-F685AC435D49}"/>
              </a:ext>
            </a:extLst>
          </p:cNvPr>
          <p:cNvSpPr/>
          <p:nvPr/>
        </p:nvSpPr>
        <p:spPr bwMode="auto">
          <a:xfrm>
            <a:off x="341727" y="829045"/>
            <a:ext cx="9222546" cy="3523153"/>
          </a:xfrm>
          <a:prstGeom prst="rect">
            <a:avLst/>
          </a:prstGeom>
          <a:solidFill>
            <a:schemeClr val="tx1">
              <a:lumMod val="50000"/>
              <a:lumOff val="50000"/>
              <a:alpha val="50196"/>
            </a:schemeClr>
          </a:solidFill>
          <a:ln w="28575">
            <a:noFill/>
            <a:prstDash val="sysDot"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F599F40-A4AA-C2FF-6B86-2D0373362F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2" t="10539" r="32550" b="12476"/>
          <a:stretch>
            <a:fillRect/>
          </a:stretch>
        </p:blipFill>
        <p:spPr>
          <a:xfrm>
            <a:off x="3433565" y="1097953"/>
            <a:ext cx="2265181" cy="2813094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5DBC4864-6641-0556-B18B-99C758C6B126}"/>
              </a:ext>
            </a:extLst>
          </p:cNvPr>
          <p:cNvCxnSpPr>
            <a:cxnSpLocks/>
          </p:cNvCxnSpPr>
          <p:nvPr/>
        </p:nvCxnSpPr>
        <p:spPr>
          <a:xfrm flipV="1">
            <a:off x="2934789" y="3863460"/>
            <a:ext cx="498776" cy="100463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59E1FA-BA5E-0A3D-3D96-9776F02D60E8}"/>
              </a:ext>
            </a:extLst>
          </p:cNvPr>
          <p:cNvSpPr txBox="1"/>
          <p:nvPr/>
        </p:nvSpPr>
        <p:spPr>
          <a:xfrm>
            <a:off x="863585" y="4868091"/>
            <a:ext cx="4181200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해당 이미지 삼성 </a:t>
            </a:r>
            <a:r>
              <a:rPr lang="ko-KR" altLang="en-US" sz="1200" b="0" dirty="0" err="1">
                <a:latin typeface="맑은 고딕" pitchFamily="50" charset="-127"/>
                <a:ea typeface="맑은 고딕" pitchFamily="50" charset="-127"/>
              </a:rPr>
              <a:t>갤럭시워치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 이미지 </a:t>
            </a:r>
            <a:r>
              <a:rPr lang="ko-KR" altLang="en-US" sz="1200" b="0" dirty="0" err="1">
                <a:latin typeface="맑은 고딕" pitchFamily="50" charset="-127"/>
                <a:ea typeface="맑은 고딕" pitchFamily="50" charset="-127"/>
              </a:rPr>
              <a:t>따옴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수정해야 합니다</a:t>
            </a:r>
          </a:p>
        </p:txBody>
      </p:sp>
    </p:spTree>
    <p:extLst>
      <p:ext uri="{BB962C8B-B14F-4D97-AF65-F5344CB8AC3E}">
        <p14:creationId xmlns:p14="http://schemas.microsoft.com/office/powerpoint/2010/main" val="96656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BA278-5C5C-CBD0-447A-8996D817C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9D2FB28-4F3B-D972-FE2B-FD403E75A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2" y="877486"/>
            <a:ext cx="9222546" cy="3462129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33A24FB3-2397-A6A8-1A8A-6B4EAA91C9D4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/>
              <a:t>■ </a:t>
            </a:r>
            <a:r>
              <a:rPr lang="ko-KR" altLang="en-US" sz="1595" err="1"/>
              <a:t>에어플래너</a:t>
            </a:r>
            <a:r>
              <a:rPr lang="ko-KR" altLang="en-US" sz="1595"/>
              <a:t> </a:t>
            </a:r>
            <a:r>
              <a:rPr lang="ko-KR" altLang="en-US" sz="1595" err="1"/>
              <a:t>실거주</a:t>
            </a:r>
            <a:r>
              <a:rPr lang="ko-KR" altLang="en-US" sz="1595"/>
              <a:t> 성능테스트</a:t>
            </a:r>
            <a:endParaRPr lang="en-US" altLang="ko-KR" sz="1595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5C1F7-F235-C4B7-58F7-149D25298539}"/>
              </a:ext>
            </a:extLst>
          </p:cNvPr>
          <p:cNvSpPr txBox="1"/>
          <p:nvPr/>
        </p:nvSpPr>
        <p:spPr>
          <a:xfrm>
            <a:off x="351252" y="433060"/>
            <a:ext cx="5878846" cy="313988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</a:rPr>
              <a:t>2) </a:t>
            </a:r>
            <a:r>
              <a:rPr lang="ko-KR" altLang="en-US" sz="1200" b="1" dirty="0">
                <a:latin typeface="맑은 고딕" pitchFamily="50" charset="-127"/>
              </a:rPr>
              <a:t>제어 </a:t>
            </a:r>
            <a:r>
              <a:rPr lang="en-US" altLang="ko-KR" sz="1200" b="1" dirty="0">
                <a:latin typeface="맑은 고딕" pitchFamily="50" charset="-127"/>
              </a:rPr>
              <a:t>- </a:t>
            </a:r>
            <a:r>
              <a:rPr lang="ko-KR" altLang="en-US" sz="1200" b="1" dirty="0">
                <a:latin typeface="맑은 고딕" pitchFamily="50" charset="-127"/>
              </a:rPr>
              <a:t>거실</a:t>
            </a:r>
            <a:endParaRPr lang="en-US" altLang="ko-KR" sz="1200" b="1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C48E357-532A-FAEB-2D5A-8E6DCAA68EB5}"/>
              </a:ext>
            </a:extLst>
          </p:cNvPr>
          <p:cNvGrpSpPr/>
          <p:nvPr/>
        </p:nvGrpSpPr>
        <p:grpSpPr>
          <a:xfrm>
            <a:off x="4684482" y="1569708"/>
            <a:ext cx="4870266" cy="2580704"/>
            <a:chOff x="4658356" y="1538514"/>
            <a:chExt cx="4765763" cy="2525329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FE4EAF37-0785-CDE0-73E9-4FAB8C0DF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356" y="1538514"/>
              <a:ext cx="4765763" cy="2525329"/>
            </a:xfrm>
            <a:prstGeom prst="rect">
              <a:avLst/>
            </a:prstGeom>
          </p:spPr>
        </p:pic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F6147952-66E8-8401-A879-1975992E68DD}"/>
                </a:ext>
              </a:extLst>
            </p:cNvPr>
            <p:cNvGrpSpPr/>
            <p:nvPr/>
          </p:nvGrpSpPr>
          <p:grpSpPr>
            <a:xfrm>
              <a:off x="6571835" y="2356726"/>
              <a:ext cx="1635635" cy="595479"/>
              <a:chOff x="6571835" y="2356726"/>
              <a:chExt cx="1635635" cy="595479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23DFADA5-10A8-30B4-DD02-FE33BB8CB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286" b="80056"/>
              <a:stretch>
                <a:fillRect/>
              </a:stretch>
            </p:blipFill>
            <p:spPr>
              <a:xfrm>
                <a:off x="6645848" y="2356726"/>
                <a:ext cx="1561622" cy="595479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id="{95AC7999-8037-DB4F-8F67-51A0433B5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491" t="45118" r="36928" b="45571"/>
              <a:stretch>
                <a:fillRect/>
              </a:stretch>
            </p:blipFill>
            <p:spPr>
              <a:xfrm>
                <a:off x="6571835" y="2357765"/>
                <a:ext cx="1076147" cy="2351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1921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CDB62-F29C-BD64-3609-4D5552A4B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EB6B692-8B40-B6FB-5A54-67DB20BBE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2" y="877486"/>
            <a:ext cx="9222546" cy="3462129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5A76972C-4066-3494-D2B6-4AFC7FE982B2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/>
              <a:t>■ </a:t>
            </a:r>
            <a:r>
              <a:rPr lang="ko-KR" altLang="en-US" sz="1595" err="1"/>
              <a:t>에어플래너</a:t>
            </a:r>
            <a:r>
              <a:rPr lang="ko-KR" altLang="en-US" sz="1595"/>
              <a:t> </a:t>
            </a:r>
            <a:r>
              <a:rPr lang="ko-KR" altLang="en-US" sz="1595" err="1"/>
              <a:t>실거주</a:t>
            </a:r>
            <a:r>
              <a:rPr lang="ko-KR" altLang="en-US" sz="1595"/>
              <a:t> 성능테스트</a:t>
            </a:r>
            <a:endParaRPr lang="en-US" altLang="ko-KR" sz="1595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BAE5358-FDEB-203E-A11C-93A0CF429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9" t="27813" r="62359" b="65318"/>
          <a:stretch>
            <a:fillRect/>
          </a:stretch>
        </p:blipFill>
        <p:spPr>
          <a:xfrm>
            <a:off x="3448050" y="1852477"/>
            <a:ext cx="374650" cy="241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C4343A-7EA1-0374-5588-298098760C58}"/>
              </a:ext>
            </a:extLst>
          </p:cNvPr>
          <p:cNvSpPr txBox="1"/>
          <p:nvPr/>
        </p:nvSpPr>
        <p:spPr>
          <a:xfrm>
            <a:off x="351252" y="433060"/>
            <a:ext cx="5878846" cy="313988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</a:rPr>
              <a:t>2) </a:t>
            </a:r>
            <a:r>
              <a:rPr lang="ko-KR" altLang="en-US" sz="1200" b="1" dirty="0">
                <a:latin typeface="맑은 고딕" pitchFamily="50" charset="-127"/>
              </a:rPr>
              <a:t>제어 </a:t>
            </a:r>
            <a:r>
              <a:rPr lang="en-US" altLang="ko-KR" sz="1200" b="1" dirty="0">
                <a:latin typeface="맑은 고딕" pitchFamily="50" charset="-127"/>
              </a:rPr>
              <a:t>– </a:t>
            </a:r>
            <a:r>
              <a:rPr lang="ko-KR" altLang="en-US" sz="1200" b="1" dirty="0">
                <a:latin typeface="맑은 고딕" pitchFamily="50" charset="-127"/>
              </a:rPr>
              <a:t>침실</a:t>
            </a:r>
            <a:r>
              <a:rPr lang="en-US" altLang="ko-KR" sz="1200" b="1" dirty="0">
                <a:latin typeface="맑은 고딕" pitchFamily="50" charset="-127"/>
              </a:rPr>
              <a:t>1</a:t>
            </a:r>
            <a:endParaRPr lang="en-US" altLang="ko-KR" sz="1200" b="1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271EFE95-762E-7A53-C963-7E2AAC782A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07" y="1583053"/>
            <a:ext cx="4845081" cy="256735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042DD42-AAF5-0A9F-27B5-56BA69552A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98" y="877485"/>
            <a:ext cx="1237654" cy="34621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7F94BB-49E1-17BE-626C-20DDFBB46CB8}"/>
              </a:ext>
            </a:extLst>
          </p:cNvPr>
          <p:cNvSpPr txBox="1"/>
          <p:nvPr/>
        </p:nvSpPr>
        <p:spPr>
          <a:xfrm>
            <a:off x="2872997" y="5443946"/>
            <a:ext cx="18937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침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1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만 있는 기능입니다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231DC72-8781-6233-0688-5F1B77E3FD35}"/>
              </a:ext>
            </a:extLst>
          </p:cNvPr>
          <p:cNvCxnSpPr/>
          <p:nvPr/>
        </p:nvCxnSpPr>
        <p:spPr>
          <a:xfrm flipH="1">
            <a:off x="4172494" y="2540726"/>
            <a:ext cx="2552700" cy="290322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99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39904-5AB1-0C34-0362-F892326B6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EC1B241-3DB9-51FA-7529-B222E9086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2" y="877486"/>
            <a:ext cx="9222546" cy="3462129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2FFF67DB-9B46-4714-84FA-145F6096CDDF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/>
              <a:t>■ </a:t>
            </a:r>
            <a:r>
              <a:rPr lang="ko-KR" altLang="en-US" sz="1595" err="1"/>
              <a:t>에어플래너</a:t>
            </a:r>
            <a:r>
              <a:rPr lang="ko-KR" altLang="en-US" sz="1595"/>
              <a:t> </a:t>
            </a:r>
            <a:r>
              <a:rPr lang="ko-KR" altLang="en-US" sz="1595" err="1"/>
              <a:t>실거주</a:t>
            </a:r>
            <a:r>
              <a:rPr lang="ko-KR" altLang="en-US" sz="1595"/>
              <a:t> 성능테스트</a:t>
            </a:r>
            <a:endParaRPr lang="en-US" altLang="ko-KR" sz="1595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F27362F-4AF0-51B7-C2D6-CC361BE5C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9" t="27813" r="62359" b="65318"/>
          <a:stretch>
            <a:fillRect/>
          </a:stretch>
        </p:blipFill>
        <p:spPr>
          <a:xfrm>
            <a:off x="3448050" y="1852477"/>
            <a:ext cx="374650" cy="241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B734DE-F80B-3D16-ECEC-1203B0940377}"/>
              </a:ext>
            </a:extLst>
          </p:cNvPr>
          <p:cNvSpPr txBox="1"/>
          <p:nvPr/>
        </p:nvSpPr>
        <p:spPr>
          <a:xfrm>
            <a:off x="351252" y="433060"/>
            <a:ext cx="5878846" cy="313988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</a:rPr>
              <a:t>2) </a:t>
            </a:r>
            <a:r>
              <a:rPr lang="ko-KR" altLang="en-US" sz="1200" b="1" dirty="0">
                <a:latin typeface="맑은 고딕" pitchFamily="50" charset="-127"/>
              </a:rPr>
              <a:t>제어 </a:t>
            </a:r>
            <a:r>
              <a:rPr lang="en-US" altLang="ko-KR" sz="1200" b="1" dirty="0">
                <a:latin typeface="맑은 고딕" pitchFamily="50" charset="-127"/>
              </a:rPr>
              <a:t>– </a:t>
            </a:r>
            <a:r>
              <a:rPr lang="ko-KR" altLang="en-US" sz="1200" b="1" dirty="0">
                <a:latin typeface="맑은 고딕" pitchFamily="50" charset="-127"/>
              </a:rPr>
              <a:t>침실</a:t>
            </a:r>
            <a:r>
              <a:rPr lang="en-US" altLang="ko-KR" sz="1200" b="1" dirty="0">
                <a:latin typeface="맑은 고딕" pitchFamily="50" charset="-127"/>
              </a:rPr>
              <a:t>2</a:t>
            </a:r>
            <a:endParaRPr lang="en-US" altLang="ko-KR" sz="1200" b="1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87929AED-28F8-CF96-C740-B26247796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98" y="877485"/>
            <a:ext cx="1237654" cy="3462129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D1DB7CD8-8E74-04F4-1D51-DDB9E8F17066}"/>
              </a:ext>
            </a:extLst>
          </p:cNvPr>
          <p:cNvGrpSpPr/>
          <p:nvPr/>
        </p:nvGrpSpPr>
        <p:grpSpPr>
          <a:xfrm>
            <a:off x="3276600" y="877484"/>
            <a:ext cx="6278148" cy="3462130"/>
            <a:chOff x="3276600" y="877484"/>
            <a:chExt cx="6278148" cy="3462130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D1AF6DE-15B1-641E-F884-4D867F43A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8"/>
            <a:stretch>
              <a:fillRect/>
            </a:stretch>
          </p:blipFill>
          <p:spPr>
            <a:xfrm>
              <a:off x="3276600" y="877484"/>
              <a:ext cx="6278148" cy="3462130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73D6CD51-1C48-AEB8-021D-5523BD8DA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931" y="3031331"/>
              <a:ext cx="2719388" cy="995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376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EBA0D-1F26-8046-8D3C-C8535F928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ACAAFF6-9211-35EF-0877-245F012B3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2" y="877486"/>
            <a:ext cx="9222546" cy="3462129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0A73072F-19AD-9CC9-0DFA-8669CFBBE17A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 dirty="0"/>
              <a:t>■ </a:t>
            </a:r>
            <a:r>
              <a:rPr lang="ko-KR" altLang="en-US" sz="1595" dirty="0" err="1"/>
              <a:t>에어플래너</a:t>
            </a:r>
            <a:r>
              <a:rPr lang="ko-KR" altLang="en-US" sz="1595" dirty="0"/>
              <a:t> </a:t>
            </a:r>
            <a:r>
              <a:rPr lang="ko-KR" altLang="en-US" sz="1595" dirty="0" err="1"/>
              <a:t>실거주</a:t>
            </a:r>
            <a:r>
              <a:rPr lang="ko-KR" altLang="en-US" sz="1595" dirty="0"/>
              <a:t> 성능테스트</a:t>
            </a:r>
            <a:endParaRPr lang="en-US" altLang="ko-KR" sz="1595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A93B630-3130-51A4-9E27-D5FA6D577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9" t="27813" r="62359" b="65318"/>
          <a:stretch>
            <a:fillRect/>
          </a:stretch>
        </p:blipFill>
        <p:spPr>
          <a:xfrm>
            <a:off x="3448050" y="1852477"/>
            <a:ext cx="374650" cy="241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D711E9-E765-E8AB-7C6E-9640BBC90F9E}"/>
              </a:ext>
            </a:extLst>
          </p:cNvPr>
          <p:cNvSpPr txBox="1"/>
          <p:nvPr/>
        </p:nvSpPr>
        <p:spPr>
          <a:xfrm>
            <a:off x="351252" y="433060"/>
            <a:ext cx="5878846" cy="313988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</a:rPr>
              <a:t>2) </a:t>
            </a:r>
            <a:r>
              <a:rPr lang="ko-KR" altLang="en-US" sz="1200" b="1" dirty="0">
                <a:latin typeface="맑은 고딕" pitchFamily="50" charset="-127"/>
              </a:rPr>
              <a:t>제어 </a:t>
            </a:r>
            <a:r>
              <a:rPr lang="en-US" altLang="ko-KR" sz="1200" b="1" dirty="0">
                <a:latin typeface="맑은 고딕" pitchFamily="50" charset="-127"/>
              </a:rPr>
              <a:t>– </a:t>
            </a:r>
            <a:r>
              <a:rPr lang="ko-KR" altLang="en-US" sz="1200" b="1" dirty="0">
                <a:latin typeface="맑은 고딕" pitchFamily="50" charset="-127"/>
              </a:rPr>
              <a:t>침실</a:t>
            </a:r>
            <a:r>
              <a:rPr lang="en-US" altLang="ko-KR" sz="1200" b="1" dirty="0">
                <a:latin typeface="맑은 고딕" pitchFamily="50" charset="-127"/>
              </a:rPr>
              <a:t>3</a:t>
            </a:r>
            <a:endParaRPr lang="en-US" altLang="ko-KR" sz="1200" b="1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8733848-CA82-965E-5D5B-0E723D156D66}"/>
              </a:ext>
            </a:extLst>
          </p:cNvPr>
          <p:cNvGrpSpPr/>
          <p:nvPr/>
        </p:nvGrpSpPr>
        <p:grpSpPr>
          <a:xfrm>
            <a:off x="3202524" y="877484"/>
            <a:ext cx="6352224" cy="3462130"/>
            <a:chOff x="3202524" y="877484"/>
            <a:chExt cx="6352224" cy="3462130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892A3C9-77D0-6FDC-B747-883B93E73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2524" y="877484"/>
              <a:ext cx="6352224" cy="346213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B346D824-8708-6119-9BD5-A34659E8F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1" y="3035770"/>
              <a:ext cx="2857500" cy="1038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055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1FAF4-79F0-ECD0-25B1-1EED9E3E3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3136AF-B9A4-DDF2-6E3D-0C15B3473A72}"/>
              </a:ext>
            </a:extLst>
          </p:cNvPr>
          <p:cNvSpPr txBox="1"/>
          <p:nvPr/>
        </p:nvSpPr>
        <p:spPr>
          <a:xfrm>
            <a:off x="273038" y="594586"/>
            <a:ext cx="935998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o-KR" altLang="ko-KR" sz="1400" b="1" dirty="0"/>
              <a:t>[최종 기획서] 스마트 환기 시스템 UI/UX 제어 및 연동 명세서</a:t>
            </a:r>
          </a:p>
          <a:p>
            <a:pPr>
              <a:buNone/>
            </a:pPr>
            <a:r>
              <a:rPr lang="ko-KR" altLang="ko-KR" sz="1200" dirty="0"/>
              <a:t>본 문서는 스마트 환기 시스템의 홈 화면에 구성되는 4대 메인 </a:t>
            </a:r>
            <a:r>
              <a:rPr lang="ko-KR" altLang="ko-KR" sz="1200" dirty="0" err="1"/>
              <a:t>토글의</a:t>
            </a:r>
            <a:r>
              <a:rPr lang="ko-KR" altLang="ko-KR" sz="1200" dirty="0"/>
              <a:t> 상호 종속성, 화면 잠금(</a:t>
            </a:r>
            <a:r>
              <a:rPr lang="ko-KR" altLang="ko-KR" sz="1200" dirty="0" err="1"/>
              <a:t>Lock</a:t>
            </a:r>
            <a:r>
              <a:rPr lang="ko-KR" altLang="ko-KR" sz="1200" dirty="0"/>
              <a:t>) 규칙, 그리고 외부 장비(</a:t>
            </a:r>
            <a:r>
              <a:rPr lang="ko-KR" altLang="ko-KR" sz="1200" dirty="0" err="1"/>
              <a:t>렌지후드</a:t>
            </a:r>
            <a:r>
              <a:rPr lang="ko-KR" altLang="ko-KR" sz="1200" dirty="0"/>
              <a:t>) 연동에 대한 상세 제어 로직을 정의합니다</a:t>
            </a:r>
            <a:r>
              <a:rPr lang="ko-KR" altLang="ko-KR" sz="1400" dirty="0"/>
              <a:t>.</a:t>
            </a:r>
            <a:endParaRPr lang="en-US" altLang="ko-KR" sz="1400" dirty="0"/>
          </a:p>
          <a:p>
            <a:pPr>
              <a:buNone/>
            </a:pPr>
            <a:endParaRPr lang="en-US" altLang="ko-KR" sz="1400" b="1" dirty="0"/>
          </a:p>
          <a:p>
            <a:pPr>
              <a:buNone/>
            </a:pPr>
            <a:r>
              <a:rPr lang="ko-KR" altLang="ko-KR" sz="1400" b="1" dirty="0"/>
              <a:t>1. 제어 </a:t>
            </a:r>
            <a:r>
              <a:rPr lang="ko-KR" altLang="ko-KR" sz="1400" b="1" dirty="0" err="1"/>
              <a:t>토글</a:t>
            </a:r>
            <a:r>
              <a:rPr lang="ko-KR" altLang="ko-KR" sz="1400" b="1" dirty="0"/>
              <a:t> 절대 우선순위 및 UI 잠금(</a:t>
            </a:r>
            <a:r>
              <a:rPr lang="ko-KR" altLang="ko-KR" sz="1400" b="1" dirty="0" err="1"/>
              <a:t>Lock</a:t>
            </a:r>
            <a:r>
              <a:rPr lang="ko-KR" altLang="ko-KR" sz="1400" b="1" dirty="0"/>
              <a:t>) 규칙</a:t>
            </a:r>
          </a:p>
          <a:p>
            <a:pPr>
              <a:buNone/>
            </a:pPr>
            <a:r>
              <a:rPr lang="ko-KR" altLang="ko-KR" sz="1200" dirty="0"/>
              <a:t>시스템의 4개 메인 </a:t>
            </a:r>
            <a:r>
              <a:rPr lang="ko-KR" altLang="ko-KR" sz="1200" dirty="0" err="1"/>
              <a:t>토글은</a:t>
            </a:r>
            <a:r>
              <a:rPr lang="ko-KR" altLang="ko-KR" sz="1200" dirty="0"/>
              <a:t> 병렬로 노출되나, 동작 및 UI 활성화는 철저한 </a:t>
            </a:r>
            <a:r>
              <a:rPr lang="ko-KR" altLang="ko-KR" sz="1200" b="1" dirty="0"/>
              <a:t>'지배-종속(</a:t>
            </a:r>
            <a:r>
              <a:rPr lang="ko-KR" altLang="ko-KR" sz="1200" b="1" dirty="0" err="1"/>
              <a:t>Hierarchy</a:t>
            </a:r>
            <a:r>
              <a:rPr lang="ko-KR" altLang="ko-KR" sz="1200" b="1" dirty="0"/>
              <a:t>)' 계급</a:t>
            </a:r>
            <a:r>
              <a:rPr lang="ko-KR" altLang="ko-KR" sz="1200" dirty="0"/>
              <a:t>에 따라 제어됩니다. 상위 계급의 모드가 '실제 작동(발동)'하는 순간, 하위 계급의 </a:t>
            </a:r>
            <a:r>
              <a:rPr lang="ko-KR" altLang="ko-KR" sz="1200" dirty="0" err="1"/>
              <a:t>토글과</a:t>
            </a:r>
            <a:r>
              <a:rPr lang="ko-KR" altLang="ko-KR" sz="1200" dirty="0"/>
              <a:t> 수동 조작 버튼은 사용자 혼란을 막기 위해 모두 비활성화(</a:t>
            </a:r>
            <a:r>
              <a:rPr lang="ko-KR" altLang="ko-KR" sz="1200" dirty="0" err="1"/>
              <a:t>Dimmed</a:t>
            </a:r>
            <a:r>
              <a:rPr lang="ko-KR" altLang="ko-KR" sz="1200" dirty="0"/>
              <a:t>)됩니다.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B956C4D6-FDD0-68CD-DF52-4F95A65C4455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 dirty="0"/>
              <a:t>■ </a:t>
            </a:r>
            <a:r>
              <a:rPr lang="ko-KR" altLang="en-US" sz="1595" dirty="0" err="1"/>
              <a:t>에어플래너</a:t>
            </a:r>
            <a:r>
              <a:rPr lang="ko-KR" altLang="en-US" sz="1595" dirty="0"/>
              <a:t> </a:t>
            </a:r>
            <a:r>
              <a:rPr lang="en-US" altLang="ko-KR" sz="1595" dirty="0"/>
              <a:t>UI </a:t>
            </a:r>
            <a:r>
              <a:rPr lang="ko-KR" altLang="en-US" sz="1595" dirty="0"/>
              <a:t>제어 </a:t>
            </a:r>
            <a:endParaRPr lang="en-US" altLang="ko-KR" sz="1595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5C74E8E-3AEB-7175-BB39-904433737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143393"/>
              </p:ext>
            </p:extLst>
          </p:nvPr>
        </p:nvGraphicFramePr>
        <p:xfrm>
          <a:off x="461554" y="2311501"/>
          <a:ext cx="8987248" cy="3249172"/>
        </p:xfrm>
        <a:graphic>
          <a:graphicData uri="http://schemas.openxmlformats.org/drawingml/2006/table">
            <a:tbl>
              <a:tblPr/>
              <a:tblGrid>
                <a:gridCol w="888275">
                  <a:extLst>
                    <a:ext uri="{9D8B030D-6E8A-4147-A177-3AD203B41FA5}">
                      <a16:colId xmlns:a16="http://schemas.microsoft.com/office/drawing/2014/main" val="703285577"/>
                    </a:ext>
                  </a:extLst>
                </a:gridCol>
                <a:gridCol w="766354">
                  <a:extLst>
                    <a:ext uri="{9D8B030D-6E8A-4147-A177-3AD203B41FA5}">
                      <a16:colId xmlns:a16="http://schemas.microsoft.com/office/drawing/2014/main" val="407501151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997880893"/>
                    </a:ext>
                  </a:extLst>
                </a:gridCol>
                <a:gridCol w="5138059">
                  <a:extLst>
                    <a:ext uri="{9D8B030D-6E8A-4147-A177-3AD203B41FA5}">
                      <a16:colId xmlns:a16="http://schemas.microsoft.com/office/drawing/2014/main" val="3639718048"/>
                    </a:ext>
                  </a:extLst>
                </a:gridCol>
              </a:tblGrid>
              <a:tr h="115626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2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제어 모드</a:t>
                      </a:r>
                      <a:endParaRPr lang="ko-KR" sz="12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2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절대 순위</a:t>
                      </a:r>
                      <a:endParaRPr lang="ko-KR" sz="12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2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발동 조건</a:t>
                      </a:r>
                      <a:endParaRPr lang="ko-KR" sz="12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2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다른 </a:t>
                      </a:r>
                      <a:r>
                        <a:rPr lang="ko-KR" sz="12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토글</a:t>
                      </a:r>
                      <a:r>
                        <a:rPr lang="ko-KR" sz="12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및 </a:t>
                      </a:r>
                      <a:r>
                        <a:rPr lang="ko-KR" sz="12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UI에</a:t>
                      </a:r>
                      <a:r>
                        <a:rPr lang="ko-KR" sz="12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미치는 영향 (화면 변화)</a:t>
                      </a:r>
                      <a:endParaRPr lang="ko-KR" sz="12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067708"/>
                  </a:ext>
                </a:extLst>
              </a:tr>
              <a:tr h="607496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안심회복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1순위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0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토글 </a:t>
                      </a:r>
                      <a:r>
                        <a:rPr lang="ko-KR" sz="10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ON</a:t>
                      </a:r>
                      <a:r>
                        <a:rPr lang="ko-KR" sz="100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즉시 발동</a:t>
                      </a: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[가장 강력한 지배]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스마트수면, 쾌적조리, 자동운전 </a:t>
                      </a:r>
                      <a:r>
                        <a:rPr lang="ko-KR" sz="10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토글</a:t>
                      </a: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모두 </a:t>
                      </a: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잠금(회색 처리)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</a:t>
                      </a:r>
                      <a:r>
                        <a:rPr lang="ko-KR" sz="10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풍량</a:t>
                      </a: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조작 잠금 (해당 모드 최적 </a:t>
                      </a:r>
                      <a:r>
                        <a:rPr lang="ko-KR" sz="10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풍량</a:t>
                      </a: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고정)</a:t>
                      </a: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097808"/>
                  </a:ext>
                </a:extLst>
              </a:tr>
              <a:tr h="85864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스마트수면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2순위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0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토글</a:t>
                      </a: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ON &amp; </a:t>
                      </a: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수면 시간 도래 시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[하위 지배 및 상위 허용]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쾌적조리, 자동운전 </a:t>
                      </a:r>
                      <a:r>
                        <a:rPr lang="ko-KR" sz="10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토글</a:t>
                      </a: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잠금(회색 처리)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</a:t>
                      </a:r>
                      <a:r>
                        <a:rPr lang="ko-KR" sz="10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풍량</a:t>
                      </a: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조작 잠금 (1단 고정)</a:t>
                      </a:r>
                    </a:p>
                    <a:p>
                      <a:pPr rtl="0">
                        <a:buNone/>
                      </a:pP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</a:t>
                      </a:r>
                      <a:r>
                        <a:rPr lang="ko-KR" sz="1000" i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단, 1순위(안심회복) </a:t>
                      </a:r>
                      <a:r>
                        <a:rPr lang="ko-KR" sz="1000" i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토글은</a:t>
                      </a:r>
                      <a:r>
                        <a:rPr lang="ko-KR" sz="1000" i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활성화 유지</a:t>
                      </a:r>
                      <a:r>
                        <a:rPr lang="en-US" altLang="ko-KR" sz="1000" i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, </a:t>
                      </a:r>
                      <a:r>
                        <a:rPr lang="ko-KR" altLang="en-US" sz="1000" i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활성화시 안심회복으로 변환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593444"/>
                  </a:ext>
                </a:extLst>
              </a:tr>
              <a:tr h="85864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쾌적조리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3순위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0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토글</a:t>
                      </a: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ON &amp; </a:t>
                      </a:r>
                      <a:r>
                        <a:rPr lang="ko-KR" sz="10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렌지후드</a:t>
                      </a: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가동 시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[하위 지배 및 상위 허용]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자동운전 </a:t>
                      </a:r>
                      <a:r>
                        <a:rPr lang="ko-KR" sz="10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토글</a:t>
                      </a: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잠금(회색 처리)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</a:t>
                      </a:r>
                      <a:r>
                        <a:rPr lang="ko-KR" sz="10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풍량</a:t>
                      </a: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조작 잠금 (</a:t>
                      </a:r>
                      <a:r>
                        <a:rPr lang="ko-KR" sz="10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렌지후드</a:t>
                      </a: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단수 자동 추종)</a:t>
                      </a:r>
                      <a:r>
                        <a:rPr lang="en-US" alt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FF0000"/>
                          </a:solidFill>
                          <a:effectLst/>
                          <a:latin typeface="Google Sans Text"/>
                        </a:rPr>
                        <a:t>– </a:t>
                      </a:r>
                      <a:r>
                        <a:rPr lang="ko-KR" altLang="en-US" sz="1000" dirty="0" err="1">
                          <a:solidFill>
                            <a:srgbClr val="FF0000"/>
                          </a:solidFill>
                          <a:effectLst/>
                          <a:latin typeface="Google Sans Text"/>
                        </a:rPr>
                        <a:t>힘펠연동</a:t>
                      </a:r>
                      <a:r>
                        <a:rPr lang="ko-KR" altLang="en-US" sz="1000" dirty="0">
                          <a:solidFill>
                            <a:srgbClr val="FF0000"/>
                          </a:solidFill>
                          <a:effectLst/>
                          <a:latin typeface="Google Sans Text"/>
                        </a:rPr>
                        <a:t> 가능 여부 확인</a:t>
                      </a:r>
                      <a:endParaRPr lang="ko-KR" sz="1000" dirty="0">
                        <a:solidFill>
                          <a:srgbClr val="FF0000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</a:t>
                      </a:r>
                      <a:r>
                        <a:rPr lang="ko-KR" sz="1000" i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단, 2순위(스마트수면) </a:t>
                      </a:r>
                      <a:r>
                        <a:rPr lang="ko-KR" sz="1000" i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토글은</a:t>
                      </a:r>
                      <a:r>
                        <a:rPr lang="ko-KR" sz="1000" i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활성화 유지</a:t>
                      </a:r>
                      <a:r>
                        <a:rPr lang="en-US" altLang="ko-KR" sz="1000" i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(</a:t>
                      </a:r>
                      <a:r>
                        <a:rPr lang="ko-KR" altLang="en-US" sz="1000" i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안심회복은 활성화로 선택가능</a:t>
                      </a:r>
                      <a:r>
                        <a:rPr lang="en-US" altLang="ko-KR" sz="1000" i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)</a:t>
                      </a:r>
                    </a:p>
                    <a:p>
                      <a:pPr rtl="0">
                        <a:buNone/>
                      </a:pPr>
                      <a:r>
                        <a:rPr lang="ko-KR" alt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</a:t>
                      </a:r>
                      <a:r>
                        <a:rPr lang="ko-KR" altLang="en-US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스마트수면 </a:t>
                      </a:r>
                      <a:r>
                        <a:rPr lang="en-US" alt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On &amp; </a:t>
                      </a:r>
                      <a:r>
                        <a:rPr lang="ko-KR" altLang="en-US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수면시간도래 시 쾌적조리 </a:t>
                      </a:r>
                      <a:r>
                        <a:rPr lang="en-US" alt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Off, </a:t>
                      </a:r>
                      <a:r>
                        <a:rPr lang="ko-KR" altLang="en-US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스마트수면모드 진행</a:t>
                      </a:r>
                      <a:endParaRPr lang="en-US" alt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alt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</a:t>
                      </a:r>
                      <a:r>
                        <a:rPr lang="ko-KR" altLang="en-US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안심회복모드 </a:t>
                      </a:r>
                      <a:r>
                        <a:rPr lang="ko-KR" altLang="en-US" sz="1000" i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활성화시 안심회복으로 변환</a:t>
                      </a:r>
                      <a:endParaRPr lang="en-US" alt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740975"/>
                  </a:ext>
                </a:extLst>
              </a:tr>
              <a:tr h="607496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자동운전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0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4순위</a:t>
                      </a:r>
                      <a:endParaRPr lang="ko-KR" sz="10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0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토글</a:t>
                      </a: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ON</a:t>
                      </a: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즉시 발동</a:t>
                      </a: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[가장 하위 계층 (</a:t>
                      </a:r>
                      <a:r>
                        <a:rPr lang="ko-KR" sz="10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Base</a:t>
                      </a: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0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Engine</a:t>
                      </a:r>
                      <a:r>
                        <a:rPr lang="ko-KR" sz="10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)]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다른 어떤 </a:t>
                      </a:r>
                      <a:r>
                        <a:rPr lang="ko-KR" sz="10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토글도</a:t>
                      </a: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잠그지 않음.</a:t>
                      </a:r>
                    </a:p>
                    <a:p>
                      <a:pPr rtl="0">
                        <a:buNone/>
                      </a:pPr>
                      <a:r>
                        <a:rPr lang="ko-KR" sz="10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</a:t>
                      </a:r>
                      <a:r>
                        <a:rPr lang="ko-KR" sz="1000" i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풍량</a:t>
                      </a:r>
                      <a:r>
                        <a:rPr lang="ko-KR" sz="1000" i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및 운전모드 수동 선택 버튼만 잠금 처리.</a:t>
                      </a:r>
                      <a:endParaRPr lang="ko-KR" sz="10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29348" marR="29348" marT="19565" marB="19565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9135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4D779DF-99F0-579F-E90B-A819E627481A}"/>
              </a:ext>
            </a:extLst>
          </p:cNvPr>
          <p:cNvSpPr txBox="1"/>
          <p:nvPr/>
        </p:nvSpPr>
        <p:spPr>
          <a:xfrm>
            <a:off x="461554" y="5769483"/>
            <a:ext cx="8987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ko-KR" sz="1200" dirty="0"/>
              <a:t>※ 주의: 스마트수면과 쾌적조리 </a:t>
            </a:r>
            <a:r>
              <a:rPr lang="ko-KR" altLang="ko-KR" sz="1200" dirty="0" err="1"/>
              <a:t>토글이</a:t>
            </a:r>
            <a:r>
              <a:rPr lang="ko-KR" altLang="ko-KR" sz="1200" dirty="0"/>
              <a:t> </a:t>
            </a:r>
            <a:r>
              <a:rPr lang="ko-KR" altLang="ko-KR" sz="1200" dirty="0">
                <a:latin typeface="Courier New" panose="02070309020205020404" pitchFamily="49" charset="0"/>
              </a:rPr>
              <a:t>ON</a:t>
            </a:r>
            <a:r>
              <a:rPr lang="ko-KR" altLang="ko-KR" sz="1200" dirty="0"/>
              <a:t> 상태이더라도, 아직 작동 조건(수면 시간, 후드 </a:t>
            </a:r>
            <a:r>
              <a:rPr lang="ko-KR" altLang="ko-KR" sz="1200" dirty="0" err="1"/>
              <a:t>켜짐</a:t>
            </a:r>
            <a:r>
              <a:rPr lang="ko-KR" altLang="ko-KR" sz="1200" dirty="0"/>
              <a:t>)이 만족되지 않은 '대기 상태'*</a:t>
            </a:r>
            <a:r>
              <a:rPr lang="ko-KR" altLang="ko-KR" sz="1200" i="1" dirty="0"/>
              <a:t>일 때는 하위 </a:t>
            </a:r>
            <a:r>
              <a:rPr lang="ko-KR" altLang="ko-KR" sz="1200" i="1" dirty="0" err="1"/>
              <a:t>토글을</a:t>
            </a:r>
            <a:r>
              <a:rPr lang="ko-KR" altLang="ko-KR" sz="1200" i="1" dirty="0"/>
              <a:t> 잠그지 않아야 합니다.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86762610"/>
      </p:ext>
    </p:extLst>
  </p:cSld>
  <p:clrMapOvr>
    <a:masterClrMapping/>
  </p:clrMapOvr>
</p:sld>
</file>

<file path=ppt/theme/theme1.xml><?xml version="1.0" encoding="utf-8"?>
<a:theme xmlns:a="http://schemas.openxmlformats.org/drawingml/2006/main" name="1_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C000"/>
          </a:solidFill>
          <a:prstDash val="sysDot"/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146098-B677-4D85-BAD9-551152BFC501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6db7a5b7-7a60-4295-b15e-d61a116313c7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ExpireDate xmlns="http://schemas.microsoft.com/sharepoint/v3">2021-08-19T01:59:17+00:00</_dlc_ExpireDate>
    <_dlc_ExpireDateSaved xmlns="http://schemas.microsoft.com/sharepoint/v3" xsi:nil="true"/>
  </documentManagement>
</p:properties>
</file>

<file path=customXml/item2.xml><?xml version="1.0" encoding="utf-8"?>
<?mso-contentType ?>
<p:Policy xmlns:p="office.server.policy" id="" local="true">
  <p:Name>문서</p:Name>
  <p:Description>CubeLook 대용량 첨부파일 3년 보관 후 영구삭제</p:Description>
  <p:Statement/>
  <p:PolicyItems>
    <p:PolicyItem featureId="Microsoft.Office.RecordsManagement.PolicyFeatures.Expiration" staticId="0x010100F2474AE5FE53204C835D4C6F86621033|-2027218648" UniqueId="66960027-1336-4e34-bc16-c2e775a14660">
      <p:Name>보존</p:Name>
      <p:Description>콘텐츠 처리 일정을 자동으로 설정하고 기한에 도달한 콘텐츠에 대해 보존 작업을 수행합니다.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35</number>
                  <property>Created</property>
                  <propertyId>8c06beca-0777-48f7-91c7-6da68bc07b69</propertyId>
                  <period>months</period>
                </formula>
                <action type="action" id="Microsoft.Office.RecordsManagement.PolicyFeatures.Expiration.Action.Delete"/>
              </data>
            </stages>
          </Schedule>
        </Schedules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F2474AE5FE53204C835D4C6F86621033" ma:contentTypeVersion="10" ma:contentTypeDescription="새 문서를 만듭니다." ma:contentTypeScope="" ma:versionID="6f734d86140badaec257ee532327c41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e87bbfbba001d9dd19a0ae30bb6bce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정책에서 제외" ma:hidden="true" ma:internalName="_dlc_Exempt" ma:readOnly="true">
      <xsd:simpleType>
        <xsd:restriction base="dms:Unknown"/>
      </xsd:simpleType>
    </xsd:element>
    <xsd:element name="_dlc_ExpireDateSaved" ma:index="9" nillable="true" ma:displayName="원래 만료 날짜" ma:hidden="true" ma:internalName="_dlc_ExpireDateSaved" ma:readOnly="true">
      <xsd:simpleType>
        <xsd:restriction base="dms:DateTime"/>
      </xsd:simpleType>
    </xsd:element>
    <xsd:element name="_dlc_ExpireDate" ma:index="10" nillable="true" ma:displayName="만료 날짜" ma:description="" ma:hidden="true" ma:indexed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244CC0-3040-4242-8F36-8023AF770CF8}">
  <ds:schemaRefs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0A3AA95-38CD-40E0-885D-7FE8B890834F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3D04F0E5-1FDB-4092-8B16-D854F8C94CA0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a835b3d-ddbf-4af7-b2df-4f7a35c0b91b}" enabled="0" method="" siteId="{0a835b3d-ddbf-4af7-b2df-4f7a35c0b91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1221</Words>
  <Application>Microsoft Office PowerPoint</Application>
  <PresentationFormat>A4 용지(210x297mm)</PresentationFormat>
  <Paragraphs>140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Google Sans Text</vt:lpstr>
      <vt:lpstr>굴림</vt:lpstr>
      <vt:lpstr>맑은 고딕</vt:lpstr>
      <vt:lpstr>Arial</vt:lpstr>
      <vt:lpstr>Courier New</vt:lpstr>
      <vt:lpstr>Wingdings</vt:lpstr>
      <vt:lpstr>1_경영개선팀 템플릿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경선 전</cp:lastModifiedBy>
  <cp:revision>8</cp:revision>
  <cp:lastPrinted>2024-09-11T08:31:11Z</cp:lastPrinted>
  <dcterms:created xsi:type="dcterms:W3CDTF">2012-12-12T04:21:44Z</dcterms:created>
  <dcterms:modified xsi:type="dcterms:W3CDTF">2026-06-12T01:06:47Z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0x010100F2474AE5FE53204C835D4C6F86621033</vt:lpwstr>
  </property>
  <property fmtid="{D5CDD505-2E9C-101B-9397-08002B2CF9AE}" pid="3" name="ItemRetentionFormula">
    <vt:lpwstr>&lt;formula id="Microsoft.Office.RecordsManagement.PolicyFeatures.Expiration.Formula.BuiltIn"&gt;&lt;number&gt;35&lt;/number&gt;&lt;property&gt;Created&lt;/property&gt;&lt;propertyId&gt;8c06beca-0777-48f7-91c7-6da68bc07b69&lt;/propertyId&gt;&lt;period&gt;months&lt;/period&gt;&lt;/formula&gt;</vt:lpwstr>
  </property>
  <property fmtid="{D5CDD505-2E9C-101B-9397-08002B2CF9AE}" pid="4" name="_dlc_policyId">
    <vt:lpwstr>0x010100F2474AE5FE53204C835D4C6F86621033|-2027218648</vt:lpwstr>
  </property>
</Properties>
</file>