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8" r:id="rId5"/>
  </p:sldMasterIdLst>
  <p:notesMasterIdLst>
    <p:notesMasterId r:id="rId17"/>
  </p:notesMasterIdLst>
  <p:handoutMasterIdLst>
    <p:handoutMasterId r:id="rId18"/>
  </p:handoutMasterIdLst>
  <p:sldIdLst>
    <p:sldId id="1422" r:id="rId6"/>
    <p:sldId id="21857" r:id="rId7"/>
    <p:sldId id="21861" r:id="rId8"/>
    <p:sldId id="21813" r:id="rId9"/>
    <p:sldId id="21862" r:id="rId10"/>
    <p:sldId id="21863" r:id="rId11"/>
    <p:sldId id="21847" r:id="rId12"/>
    <p:sldId id="21877" r:id="rId13"/>
    <p:sldId id="21814" r:id="rId14"/>
    <p:sldId id="21815" r:id="rId15"/>
    <p:sldId id="21855" r:id="rId16"/>
  </p:sldIdLst>
  <p:sldSz cx="9906000" cy="6858000" type="A4"/>
  <p:notesSz cx="6797675" cy="98726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440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  <p15:guide id="4" pos="4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7F7F7"/>
    <a:srgbClr val="EFEFEF"/>
    <a:srgbClr val="F4F4F4"/>
    <a:srgbClr val="1A2D57"/>
    <a:srgbClr val="0000FF"/>
    <a:srgbClr val="A1C3E5"/>
    <a:srgbClr val="B2DE82"/>
    <a:srgbClr val="FFFFCC"/>
    <a:srgbClr val="C6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FA9EE-C4A9-4AEB-9A52-44514882D348}" v="56" dt="2026-06-11T09:46:04.268"/>
    <p1510:client id="{882D06B2-EAD0-47D8-94E1-53DE73A7DF75}" v="7" dt="2026-06-12T07:59:04.764"/>
    <p1510:client id="{94085BF8-D6EA-44AF-9923-76D5746B2DB6}" v="55" dt="2026-06-12T07:54:42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 autoAdjust="0"/>
    <p:restoredTop sz="96242" autoAdjust="0"/>
  </p:normalViewPr>
  <p:slideViewPr>
    <p:cSldViewPr snapToGrid="0">
      <p:cViewPr varScale="1">
        <p:scale>
          <a:sx n="110" d="100"/>
          <a:sy n="110" d="100"/>
        </p:scale>
        <p:origin x="1866" y="78"/>
      </p:cViewPr>
      <p:guideLst>
        <p:guide orient="horz"/>
        <p:guide pos="2440"/>
        <p:guide orient="horz" pos="4065"/>
        <p:guide pos="4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원준(건축엔지니어링팀)" userId="5d1e3817-6479-4ed6-ad1c-c31dfd33a218" providerId="ADAL" clId="{47A0297C-BB92-4ADA-B7AE-0499FF27D0DE}"/>
    <pc:docChg chg="undo redo custSel addSld delSld modSld sldOrd">
      <pc:chgData name="김원준(건축엔지니어링팀)" userId="5d1e3817-6479-4ed6-ad1c-c31dfd33a218" providerId="ADAL" clId="{47A0297C-BB92-4ADA-B7AE-0499FF27D0DE}" dt="2026-06-12T07:59:05.127" v="13078" actId="20577"/>
      <pc:docMkLst>
        <pc:docMk/>
      </pc:docMkLst>
      <pc:sldChg chg="addSp delSp modSp mod">
        <pc:chgData name="김원준(건축엔지니어링팀)" userId="5d1e3817-6479-4ed6-ad1c-c31dfd33a218" providerId="ADAL" clId="{47A0297C-BB92-4ADA-B7AE-0499FF27D0DE}" dt="2026-06-12T07:50:29.683" v="12815" actId="20577"/>
        <pc:sldMkLst>
          <pc:docMk/>
          <pc:sldMk cId="1602175957" sldId="1422"/>
        </pc:sldMkLst>
        <pc:spChg chg="mod">
          <ac:chgData name="김원준(건축엔지니어링팀)" userId="5d1e3817-6479-4ed6-ad1c-c31dfd33a218" providerId="ADAL" clId="{47A0297C-BB92-4ADA-B7AE-0499FF27D0DE}" dt="2026-06-12T07:50:29.683" v="12815" actId="20577"/>
          <ac:spMkLst>
            <pc:docMk/>
            <pc:sldMk cId="1602175957" sldId="1422"/>
            <ac:spMk id="7" creationId="{00000000-0000-0000-0000-000000000000}"/>
          </ac:spMkLst>
        </pc:spChg>
      </pc:sldChg>
      <pc:sldChg chg="addSp delSp modSp mod">
        <pc:chgData name="김원준(건축엔지니어링팀)" userId="5d1e3817-6479-4ed6-ad1c-c31dfd33a218" providerId="ADAL" clId="{47A0297C-BB92-4ADA-B7AE-0499FF27D0DE}" dt="2026-06-12T07:55:19.103" v="13035" actId="478"/>
        <pc:sldMkLst>
          <pc:docMk/>
          <pc:sldMk cId="2038034637" sldId="21813"/>
        </pc:sldMkLst>
        <pc:spChg chg="add del mod">
          <ac:chgData name="김원준(건축엔지니어링팀)" userId="5d1e3817-6479-4ed6-ad1c-c31dfd33a218" providerId="ADAL" clId="{47A0297C-BB92-4ADA-B7AE-0499FF27D0DE}" dt="2026-06-12T07:55:19.103" v="13035" actId="478"/>
          <ac:spMkLst>
            <pc:docMk/>
            <pc:sldMk cId="2038034637" sldId="21813"/>
            <ac:spMk id="2" creationId="{4DFC49FB-9595-5FF0-FADF-C98C2B591131}"/>
          </ac:spMkLst>
        </pc:spChg>
        <pc:spChg chg="mod">
          <ac:chgData name="김원준(건축엔지니어링팀)" userId="5d1e3817-6479-4ed6-ad1c-c31dfd33a218" providerId="ADAL" clId="{47A0297C-BB92-4ADA-B7AE-0499FF27D0DE}" dt="2026-06-10T00:09:38.936" v="6303"/>
          <ac:spMkLst>
            <pc:docMk/>
            <pc:sldMk cId="2038034637" sldId="21813"/>
            <ac:spMk id="4" creationId="{B4761117-C17B-914B-18C0-BEE1C4A5FBE9}"/>
          </ac:spMkLst>
        </pc:spChg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2038034637" sldId="21813"/>
            <ac:spMk id="5" creationId="{8B2E0BD3-C3E6-38F9-4410-3925C36C989B}"/>
          </ac:spMkLst>
        </pc:spChg>
        <pc:spChg chg="mod">
          <ac:chgData name="김원준(건축엔지니어링팀)" userId="5d1e3817-6479-4ed6-ad1c-c31dfd33a218" providerId="ADAL" clId="{47A0297C-BB92-4ADA-B7AE-0499FF27D0DE}" dt="2026-06-11T09:34:57.543" v="11949"/>
          <ac:spMkLst>
            <pc:docMk/>
            <pc:sldMk cId="2038034637" sldId="21813"/>
            <ac:spMk id="6" creationId="{67EF5F5D-7C77-F689-0485-394E51EC1102}"/>
          </ac:spMkLst>
        </pc:spChg>
        <pc:spChg chg="mod">
          <ac:chgData name="김원준(건축엔지니어링팀)" userId="5d1e3817-6479-4ed6-ad1c-c31dfd33a218" providerId="ADAL" clId="{47A0297C-BB92-4ADA-B7AE-0499FF27D0DE}" dt="2026-06-11T09:34:57.543" v="11949"/>
          <ac:spMkLst>
            <pc:docMk/>
            <pc:sldMk cId="2038034637" sldId="21813"/>
            <ac:spMk id="7" creationId="{CDB6F250-EAA3-10F4-CE93-CB616867421B}"/>
          </ac:spMkLst>
        </pc:spChg>
        <pc:spChg chg="mod">
          <ac:chgData name="김원준(건축엔지니어링팀)" userId="5d1e3817-6479-4ed6-ad1c-c31dfd33a218" providerId="ADAL" clId="{47A0297C-BB92-4ADA-B7AE-0499FF27D0DE}" dt="2026-06-10T00:09:59.009" v="6305" actId="20577"/>
          <ac:spMkLst>
            <pc:docMk/>
            <pc:sldMk cId="2038034637" sldId="21813"/>
            <ac:spMk id="9" creationId="{CF881E5B-B596-AF01-7B92-B124D623DC23}"/>
          </ac:spMkLst>
        </pc:spChg>
        <pc:spChg chg="mod">
          <ac:chgData name="김원준(건축엔지니어링팀)" userId="5d1e3817-6479-4ed6-ad1c-c31dfd33a218" providerId="ADAL" clId="{47A0297C-BB92-4ADA-B7AE-0499FF27D0DE}" dt="2026-06-10T00:10:09.868" v="6307"/>
          <ac:spMkLst>
            <pc:docMk/>
            <pc:sldMk cId="2038034637" sldId="21813"/>
            <ac:spMk id="12" creationId="{57404ECB-5FFF-22AD-4B4E-C5E4B0838D65}"/>
          </ac:spMkLst>
        </pc:spChg>
        <pc:spChg chg="mod">
          <ac:chgData name="김원준(건축엔지니어링팀)" userId="5d1e3817-6479-4ed6-ad1c-c31dfd33a218" providerId="ADAL" clId="{47A0297C-BB92-4ADA-B7AE-0499FF27D0DE}" dt="2026-06-10T00:12:59.993" v="6344" actId="20577"/>
          <ac:spMkLst>
            <pc:docMk/>
            <pc:sldMk cId="2038034637" sldId="21813"/>
            <ac:spMk id="13" creationId="{0ED06985-2329-AC10-1773-CC7223461869}"/>
          </ac:spMkLst>
        </pc:spChg>
        <pc:spChg chg="add mod">
          <ac:chgData name="김원준(건축엔지니어링팀)" userId="5d1e3817-6479-4ed6-ad1c-c31dfd33a218" providerId="ADAL" clId="{47A0297C-BB92-4ADA-B7AE-0499FF27D0DE}" dt="2026-06-10T01:14:20.981" v="6711" actId="1076"/>
          <ac:spMkLst>
            <pc:docMk/>
            <pc:sldMk cId="2038034637" sldId="21813"/>
            <ac:spMk id="15" creationId="{65AAC57A-E649-4EF3-101E-3C03C6BA3E30}"/>
          </ac:spMkLst>
        </pc:spChg>
        <pc:spChg chg="add mod">
          <ac:chgData name="김원준(건축엔지니어링팀)" userId="5d1e3817-6479-4ed6-ad1c-c31dfd33a218" providerId="ADAL" clId="{47A0297C-BB92-4ADA-B7AE-0499FF27D0DE}" dt="2026-06-10T01:14:20.981" v="6711" actId="1076"/>
          <ac:spMkLst>
            <pc:docMk/>
            <pc:sldMk cId="2038034637" sldId="21813"/>
            <ac:spMk id="16" creationId="{23ECD0B5-11B4-3AB9-023C-BBFD33401AB3}"/>
          </ac:spMkLst>
        </pc:spChg>
        <pc:spChg chg="add mod">
          <ac:chgData name="김원준(건축엔지니어링팀)" userId="5d1e3817-6479-4ed6-ad1c-c31dfd33a218" providerId="ADAL" clId="{47A0297C-BB92-4ADA-B7AE-0499FF27D0DE}" dt="2026-06-10T01:14:20.981" v="6711" actId="1076"/>
          <ac:spMkLst>
            <pc:docMk/>
            <pc:sldMk cId="2038034637" sldId="21813"/>
            <ac:spMk id="17" creationId="{43732502-D46E-D4F0-D86B-14F441B541DA}"/>
          </ac:spMkLst>
        </pc:spChg>
        <pc:spChg chg="add mod">
          <ac:chgData name="김원준(건축엔지니어링팀)" userId="5d1e3817-6479-4ed6-ad1c-c31dfd33a218" providerId="ADAL" clId="{47A0297C-BB92-4ADA-B7AE-0499FF27D0DE}" dt="2026-06-10T01:14:20.981" v="6711" actId="1076"/>
          <ac:spMkLst>
            <pc:docMk/>
            <pc:sldMk cId="2038034637" sldId="21813"/>
            <ac:spMk id="18" creationId="{0E559CF3-57BA-013B-7540-F8D81C09EA7B}"/>
          </ac:spMkLst>
        </pc:spChg>
        <pc:spChg chg="mod">
          <ac:chgData name="김원준(건축엔지니어링팀)" userId="5d1e3817-6479-4ed6-ad1c-c31dfd33a218" providerId="ADAL" clId="{47A0297C-BB92-4ADA-B7AE-0499FF27D0DE}" dt="2026-06-10T00:10:19.059" v="6309"/>
          <ac:spMkLst>
            <pc:docMk/>
            <pc:sldMk cId="2038034637" sldId="21813"/>
            <ac:spMk id="19" creationId="{4F52C4DA-E004-4738-E4C8-1F605B60DA04}"/>
          </ac:spMkLst>
        </pc:spChg>
        <pc:spChg chg="mod">
          <ac:chgData name="김원준(건축엔지니어링팀)" userId="5d1e3817-6479-4ed6-ad1c-c31dfd33a218" providerId="ADAL" clId="{47A0297C-BB92-4ADA-B7AE-0499FF27D0DE}" dt="2026-06-10T00:13:03.502" v="6345" actId="20577"/>
          <ac:spMkLst>
            <pc:docMk/>
            <pc:sldMk cId="2038034637" sldId="21813"/>
            <ac:spMk id="20" creationId="{3BE64DEB-C750-0DA6-2D7C-CB22754F5FDA}"/>
          </ac:spMkLst>
        </pc:spChg>
        <pc:spChg chg="mod">
          <ac:chgData name="김원준(건축엔지니어링팀)" userId="5d1e3817-6479-4ed6-ad1c-c31dfd33a218" providerId="ADAL" clId="{47A0297C-BB92-4ADA-B7AE-0499FF27D0DE}" dt="2026-06-10T00:10:23.024" v="6311"/>
          <ac:spMkLst>
            <pc:docMk/>
            <pc:sldMk cId="2038034637" sldId="21813"/>
            <ac:spMk id="22" creationId="{0F35F236-21C3-D45C-F2B8-C4EAE315A945}"/>
          </ac:spMkLst>
        </pc:spChg>
        <pc:spChg chg="mod">
          <ac:chgData name="김원준(건축엔지니어링팀)" userId="5d1e3817-6479-4ed6-ad1c-c31dfd33a218" providerId="ADAL" clId="{47A0297C-BB92-4ADA-B7AE-0499FF27D0DE}" dt="2026-06-10T00:13:07.121" v="6346" actId="20577"/>
          <ac:spMkLst>
            <pc:docMk/>
            <pc:sldMk cId="2038034637" sldId="21813"/>
            <ac:spMk id="24" creationId="{D190541A-9203-88D9-9A59-0CF1F31648AA}"/>
          </ac:spMkLst>
        </pc:spChg>
        <pc:spChg chg="add mod">
          <ac:chgData name="김원준(건축엔지니어링팀)" userId="5d1e3817-6479-4ed6-ad1c-c31dfd33a218" providerId="ADAL" clId="{47A0297C-BB92-4ADA-B7AE-0499FF27D0DE}" dt="2026-06-11T09:34:59.903" v="11950" actId="1076"/>
          <ac:spMkLst>
            <pc:docMk/>
            <pc:sldMk cId="2038034637" sldId="21813"/>
            <ac:spMk id="26" creationId="{3DF7F98B-3CBC-9EA8-A3D7-C7DD7ED74618}"/>
          </ac:spMkLst>
        </pc:spChg>
        <pc:spChg chg="mod">
          <ac:chgData name="김원준(건축엔지니어링팀)" userId="5d1e3817-6479-4ed6-ad1c-c31dfd33a218" providerId="ADAL" clId="{47A0297C-BB92-4ADA-B7AE-0499FF27D0DE}" dt="2026-06-10T00:10:30.961" v="6314"/>
          <ac:spMkLst>
            <pc:docMk/>
            <pc:sldMk cId="2038034637" sldId="21813"/>
            <ac:spMk id="28" creationId="{B025C0D2-4B63-B6A7-C3FA-B80FCB0DB03A}"/>
          </ac:spMkLst>
        </pc:spChg>
        <pc:spChg chg="mod">
          <ac:chgData name="김원준(건축엔지니어링팀)" userId="5d1e3817-6479-4ed6-ad1c-c31dfd33a218" providerId="ADAL" clId="{47A0297C-BB92-4ADA-B7AE-0499FF27D0DE}" dt="2026-06-10T04:52:28.620" v="7810" actId="20577"/>
          <ac:spMkLst>
            <pc:docMk/>
            <pc:sldMk cId="2038034637" sldId="21813"/>
            <ac:spMk id="31" creationId="{8B15F875-2850-3753-5509-59B07F0588C1}"/>
          </ac:spMkLst>
        </pc:spChg>
        <pc:spChg chg="mod">
          <ac:chgData name="김원준(건축엔지니어링팀)" userId="5d1e3817-6479-4ed6-ad1c-c31dfd33a218" providerId="ADAL" clId="{47A0297C-BB92-4ADA-B7AE-0499FF27D0DE}" dt="2026-06-10T00:10:34.942" v="6316"/>
          <ac:spMkLst>
            <pc:docMk/>
            <pc:sldMk cId="2038034637" sldId="21813"/>
            <ac:spMk id="36" creationId="{FCE748FF-8024-8E94-0FAD-AFB2DB4B78E1}"/>
          </ac:spMkLst>
        </pc:spChg>
        <pc:spChg chg="mod">
          <ac:chgData name="김원준(건축엔지니어링팀)" userId="5d1e3817-6479-4ed6-ad1c-c31dfd33a218" providerId="ADAL" clId="{47A0297C-BB92-4ADA-B7AE-0499FF27D0DE}" dt="2026-06-10T04:52:33.183" v="7812" actId="20577"/>
          <ac:spMkLst>
            <pc:docMk/>
            <pc:sldMk cId="2038034637" sldId="21813"/>
            <ac:spMk id="37" creationId="{E29C9DD7-EAC3-F642-26F8-089AD58BCACE}"/>
          </ac:spMkLst>
        </pc:spChg>
        <pc:spChg chg="mod">
          <ac:chgData name="김원준(건축엔지니어링팀)" userId="5d1e3817-6479-4ed6-ad1c-c31dfd33a218" providerId="ADAL" clId="{47A0297C-BB92-4ADA-B7AE-0499FF27D0DE}" dt="2026-06-10T00:10:39.084" v="6318"/>
          <ac:spMkLst>
            <pc:docMk/>
            <pc:sldMk cId="2038034637" sldId="21813"/>
            <ac:spMk id="39" creationId="{01E36177-2266-CBF1-A720-32CC50A0102E}"/>
          </ac:spMkLst>
        </pc:spChg>
        <pc:spChg chg="mod">
          <ac:chgData name="김원준(건축엔지니어링팀)" userId="5d1e3817-6479-4ed6-ad1c-c31dfd33a218" providerId="ADAL" clId="{47A0297C-BB92-4ADA-B7AE-0499FF27D0DE}" dt="2026-06-10T04:52:35.316" v="7814" actId="20577"/>
          <ac:spMkLst>
            <pc:docMk/>
            <pc:sldMk cId="2038034637" sldId="21813"/>
            <ac:spMk id="40" creationId="{80D7806A-FF9B-426C-AA10-73CC307F4FA4}"/>
          </ac:spMkLst>
        </pc:spChg>
        <pc:spChg chg="mod">
          <ac:chgData name="김원준(건축엔지니어링팀)" userId="5d1e3817-6479-4ed6-ad1c-c31dfd33a218" providerId="ADAL" clId="{47A0297C-BB92-4ADA-B7AE-0499FF27D0DE}" dt="2026-06-10T00:10:45.610" v="6320"/>
          <ac:spMkLst>
            <pc:docMk/>
            <pc:sldMk cId="2038034637" sldId="21813"/>
            <ac:spMk id="42" creationId="{75B4D5DE-56F6-FE66-3449-256B2234690B}"/>
          </ac:spMkLst>
        </pc:spChg>
        <pc:spChg chg="mod">
          <ac:chgData name="김원준(건축엔지니어링팀)" userId="5d1e3817-6479-4ed6-ad1c-c31dfd33a218" providerId="ADAL" clId="{47A0297C-BB92-4ADA-B7AE-0499FF27D0DE}" dt="2026-06-10T04:52:37.548" v="7816" actId="20577"/>
          <ac:spMkLst>
            <pc:docMk/>
            <pc:sldMk cId="2038034637" sldId="21813"/>
            <ac:spMk id="43" creationId="{2CF7514B-AC27-366D-EB27-728F9015956F}"/>
          </ac:spMkLst>
        </pc:spChg>
        <pc:spChg chg="mod">
          <ac:chgData name="김원준(건축엔지니어링팀)" userId="5d1e3817-6479-4ed6-ad1c-c31dfd33a218" providerId="ADAL" clId="{47A0297C-BB92-4ADA-B7AE-0499FF27D0DE}" dt="2026-06-10T00:11:03.393" v="6323"/>
          <ac:spMkLst>
            <pc:docMk/>
            <pc:sldMk cId="2038034637" sldId="21813"/>
            <ac:spMk id="45" creationId="{0C4B055C-DC7D-91DC-4527-E96696625CF1}"/>
          </ac:spMkLst>
        </pc:spChg>
        <pc:spChg chg="mod">
          <ac:chgData name="김원준(건축엔지니어링팀)" userId="5d1e3817-6479-4ed6-ad1c-c31dfd33a218" providerId="ADAL" clId="{47A0297C-BB92-4ADA-B7AE-0499FF27D0DE}" dt="2026-06-10T04:52:46.333" v="7822" actId="20577"/>
          <ac:spMkLst>
            <pc:docMk/>
            <pc:sldMk cId="2038034637" sldId="21813"/>
            <ac:spMk id="46" creationId="{D3F8DE3D-008D-BFB3-916B-6B73AEF4D66E}"/>
          </ac:spMkLst>
        </pc:spChg>
        <pc:spChg chg="mod">
          <ac:chgData name="김원준(건축엔지니어링팀)" userId="5d1e3817-6479-4ed6-ad1c-c31dfd33a218" providerId="ADAL" clId="{47A0297C-BB92-4ADA-B7AE-0499FF27D0DE}" dt="2026-06-10T00:11:12.823" v="6325"/>
          <ac:spMkLst>
            <pc:docMk/>
            <pc:sldMk cId="2038034637" sldId="21813"/>
            <ac:spMk id="48" creationId="{1517ABE5-9BC0-B39D-4DB2-920E08C65C59}"/>
          </ac:spMkLst>
        </pc:spChg>
        <pc:spChg chg="mod">
          <ac:chgData name="김원준(건축엔지니어링팀)" userId="5d1e3817-6479-4ed6-ad1c-c31dfd33a218" providerId="ADAL" clId="{47A0297C-BB92-4ADA-B7AE-0499FF27D0DE}" dt="2026-06-10T04:52:40.268" v="7818" actId="20577"/>
          <ac:spMkLst>
            <pc:docMk/>
            <pc:sldMk cId="2038034637" sldId="21813"/>
            <ac:spMk id="49" creationId="{933465C4-0E3A-0878-EF09-EA7660541031}"/>
          </ac:spMkLst>
        </pc:spChg>
        <pc:spChg chg="mod">
          <ac:chgData name="김원준(건축엔지니어링팀)" userId="5d1e3817-6479-4ed6-ad1c-c31dfd33a218" providerId="ADAL" clId="{47A0297C-BB92-4ADA-B7AE-0499FF27D0DE}" dt="2026-06-10T00:11:17.436" v="6327"/>
          <ac:spMkLst>
            <pc:docMk/>
            <pc:sldMk cId="2038034637" sldId="21813"/>
            <ac:spMk id="51" creationId="{20387041-A8AD-398D-60F0-83F72F8CB816}"/>
          </ac:spMkLst>
        </pc:spChg>
        <pc:spChg chg="mod">
          <ac:chgData name="김원준(건축엔지니어링팀)" userId="5d1e3817-6479-4ed6-ad1c-c31dfd33a218" providerId="ADAL" clId="{47A0297C-BB92-4ADA-B7AE-0499FF27D0DE}" dt="2026-06-10T04:52:43.967" v="7820" actId="20577"/>
          <ac:spMkLst>
            <pc:docMk/>
            <pc:sldMk cId="2038034637" sldId="21813"/>
            <ac:spMk id="52" creationId="{7DD1DA7D-3A82-6446-C210-223581888ED3}"/>
          </ac:spMkLst>
        </pc:spChg>
        <pc:spChg chg="mod">
          <ac:chgData name="김원준(건축엔지니어링팀)" userId="5d1e3817-6479-4ed6-ad1c-c31dfd33a218" providerId="ADAL" clId="{47A0297C-BB92-4ADA-B7AE-0499FF27D0DE}" dt="2026-06-11T09:35:17.077" v="11952"/>
          <ac:spMkLst>
            <pc:docMk/>
            <pc:sldMk cId="2038034637" sldId="21813"/>
            <ac:spMk id="55" creationId="{DCA7CBFA-4AE3-3F45-4051-FE54161AAC7B}"/>
          </ac:spMkLst>
        </pc:spChg>
        <pc:spChg chg="mod">
          <ac:chgData name="김원준(건축엔지니어링팀)" userId="5d1e3817-6479-4ed6-ad1c-c31dfd33a218" providerId="ADAL" clId="{47A0297C-BB92-4ADA-B7AE-0499FF27D0DE}" dt="2026-06-11T09:43:06.976" v="12317" actId="20577"/>
          <ac:spMkLst>
            <pc:docMk/>
            <pc:sldMk cId="2038034637" sldId="21813"/>
            <ac:spMk id="57" creationId="{29C39177-C10E-A54E-0A13-A815B129F1E8}"/>
          </ac:spMkLst>
        </pc:spChg>
        <pc:spChg chg="mod">
          <ac:chgData name="김원준(건축엔지니어링팀)" userId="5d1e3817-6479-4ed6-ad1c-c31dfd33a218" providerId="ADAL" clId="{47A0297C-BB92-4ADA-B7AE-0499FF27D0DE}" dt="2026-06-10T04:52:21.279" v="7807"/>
          <ac:spMkLst>
            <pc:docMk/>
            <pc:sldMk cId="2038034637" sldId="21813"/>
            <ac:spMk id="68" creationId="{051E69AA-414D-9487-ACFA-20F0829061D1}"/>
          </ac:spMkLst>
        </pc:spChg>
        <pc:spChg chg="mod">
          <ac:chgData name="김원준(건축엔지니어링팀)" userId="5d1e3817-6479-4ed6-ad1c-c31dfd33a218" providerId="ADAL" clId="{47A0297C-BB92-4ADA-B7AE-0499FF27D0DE}" dt="2026-06-10T04:52:21.279" v="7807"/>
          <ac:spMkLst>
            <pc:docMk/>
            <pc:sldMk cId="2038034637" sldId="21813"/>
            <ac:spMk id="69" creationId="{6859286C-96EE-CE07-E37F-0F613015B4CF}"/>
          </ac:spMkLst>
        </pc:spChg>
        <pc:grpChg chg="add del mod">
          <ac:chgData name="김원준(건축엔지니어링팀)" userId="5d1e3817-6479-4ed6-ad1c-c31dfd33a218" providerId="ADAL" clId="{47A0297C-BB92-4ADA-B7AE-0499FF27D0DE}" dt="2026-06-11T09:35:16.803" v="11951" actId="478"/>
          <ac:grpSpMkLst>
            <pc:docMk/>
            <pc:sldMk cId="2038034637" sldId="21813"/>
            <ac:grpSpMk id="2" creationId="{507DFC5E-E431-422A-862A-3D26F910DF1D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07.133" v="6306" actId="1076"/>
          <ac:grpSpMkLst>
            <pc:docMk/>
            <pc:sldMk cId="2038034637" sldId="21813"/>
            <ac:grpSpMk id="3" creationId="{878E9910-5884-FD0B-6D5B-C853805E15B5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16.812" v="6308" actId="1076"/>
          <ac:grpSpMkLst>
            <pc:docMk/>
            <pc:sldMk cId="2038034637" sldId="21813"/>
            <ac:grpSpMk id="11" creationId="{1A68AB6A-7EF4-BE1D-DC1C-6CFE0B7D21E3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22.599" v="6310" actId="1076"/>
          <ac:grpSpMkLst>
            <pc:docMk/>
            <pc:sldMk cId="2038034637" sldId="21813"/>
            <ac:grpSpMk id="14" creationId="{16475135-ABD2-E126-44E7-4BAA10BBF521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28.369" v="6313" actId="1076"/>
          <ac:grpSpMkLst>
            <pc:docMk/>
            <pc:sldMk cId="2038034637" sldId="21813"/>
            <ac:grpSpMk id="21" creationId="{B7BB8580-C0FC-2DA0-E634-2EBC389BDD40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34.385" v="6315" actId="1076"/>
          <ac:grpSpMkLst>
            <pc:docMk/>
            <pc:sldMk cId="2038034637" sldId="21813"/>
            <ac:grpSpMk id="25" creationId="{34EBB2A6-FAE7-C235-7F5F-AC4744054E45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38.775" v="6317" actId="1076"/>
          <ac:grpSpMkLst>
            <pc:docMk/>
            <pc:sldMk cId="2038034637" sldId="21813"/>
            <ac:grpSpMk id="32" creationId="{EE2C2811-783B-BBD9-3181-A7D19FEACBFD}"/>
          </ac:grpSpMkLst>
        </pc:grpChg>
        <pc:grpChg chg="add mod">
          <ac:chgData name="김원준(건축엔지니어링팀)" userId="5d1e3817-6479-4ed6-ad1c-c31dfd33a218" providerId="ADAL" clId="{47A0297C-BB92-4ADA-B7AE-0499FF27D0DE}" dt="2026-06-08T06:38:11.546" v="2336" actId="164"/>
          <ac:grpSpMkLst>
            <pc:docMk/>
            <pc:sldMk cId="2038034637" sldId="21813"/>
            <ac:grpSpMk id="35" creationId="{473B1B84-69E3-F79E-4E1C-A4EF6E0F2D22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0:43.421" v="6319" actId="1076"/>
          <ac:grpSpMkLst>
            <pc:docMk/>
            <pc:sldMk cId="2038034637" sldId="21813"/>
            <ac:grpSpMk id="38" creationId="{35DBF68A-64B9-0B49-FB3A-114DEF82266E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1:01.962" v="6322" actId="1076"/>
          <ac:grpSpMkLst>
            <pc:docMk/>
            <pc:sldMk cId="2038034637" sldId="21813"/>
            <ac:grpSpMk id="41" creationId="{6D015CAF-C3E9-82A8-7CDC-5940CA455324}"/>
          </ac:grpSpMkLst>
        </pc:grpChg>
        <pc:grpChg chg="add mod">
          <ac:chgData name="김원준(건축엔지니어링팀)" userId="5d1e3817-6479-4ed6-ad1c-c31dfd33a218" providerId="ADAL" clId="{47A0297C-BB92-4ADA-B7AE-0499FF27D0DE}" dt="2026-06-10T00:11:10.458" v="6324" actId="1076"/>
          <ac:grpSpMkLst>
            <pc:docMk/>
            <pc:sldMk cId="2038034637" sldId="21813"/>
            <ac:grpSpMk id="44" creationId="{775E35D0-5DA2-DDC8-1071-1512256DF206}"/>
          </ac:grpSpMkLst>
        </pc:grpChg>
        <pc:grpChg chg="add mod ord">
          <ac:chgData name="김원준(건축엔지니어링팀)" userId="5d1e3817-6479-4ed6-ad1c-c31dfd33a218" providerId="ADAL" clId="{47A0297C-BB92-4ADA-B7AE-0499FF27D0DE}" dt="2026-06-10T00:12:22.472" v="6335" actId="166"/>
          <ac:grpSpMkLst>
            <pc:docMk/>
            <pc:sldMk cId="2038034637" sldId="21813"/>
            <ac:grpSpMk id="47" creationId="{9371522B-9B5F-C167-4921-E0E48EE75492}"/>
          </ac:grpSpMkLst>
        </pc:grpChg>
        <pc:grpChg chg="add mod ord">
          <ac:chgData name="김원준(건축엔지니어링팀)" userId="5d1e3817-6479-4ed6-ad1c-c31dfd33a218" providerId="ADAL" clId="{47A0297C-BB92-4ADA-B7AE-0499FF27D0DE}" dt="2026-06-10T05:23:00.346" v="8442" actId="166"/>
          <ac:grpSpMkLst>
            <pc:docMk/>
            <pc:sldMk cId="2038034637" sldId="21813"/>
            <ac:grpSpMk id="50" creationId="{3B1271AB-D536-7A88-6FDB-1C1065570CA8}"/>
          </ac:grpSpMkLst>
        </pc:grpChg>
        <pc:grpChg chg="add mod">
          <ac:chgData name="김원준(건축엔지니어링팀)" userId="5d1e3817-6479-4ed6-ad1c-c31dfd33a218" providerId="ADAL" clId="{47A0297C-BB92-4ADA-B7AE-0499FF27D0DE}" dt="2026-06-11T09:35:19.672" v="11953" actId="1076"/>
          <ac:grpSpMkLst>
            <pc:docMk/>
            <pc:sldMk cId="2038034637" sldId="21813"/>
            <ac:grpSpMk id="53" creationId="{2B908827-A55E-39CA-E6DF-99C8017AC372}"/>
          </ac:grpSpMkLst>
        </pc:grpChg>
        <pc:grpChg chg="add mod">
          <ac:chgData name="김원준(건축엔지니어링팀)" userId="5d1e3817-6479-4ed6-ad1c-c31dfd33a218" providerId="ADAL" clId="{47A0297C-BB92-4ADA-B7AE-0499FF27D0DE}" dt="2026-06-10T04:52:24.999" v="7808" actId="1076"/>
          <ac:grpSpMkLst>
            <pc:docMk/>
            <pc:sldMk cId="2038034637" sldId="21813"/>
            <ac:grpSpMk id="67" creationId="{77CD22A2-B17E-5063-E16E-8C20837B0588}"/>
          </ac:grpSpMkLst>
        </pc:grpChg>
        <pc:graphicFrameChg chg="add mod modGraphic">
          <ac:chgData name="김원준(건축엔지니어링팀)" userId="5d1e3817-6479-4ed6-ad1c-c31dfd33a218" providerId="ADAL" clId="{47A0297C-BB92-4ADA-B7AE-0499FF27D0DE}" dt="2026-06-10T06:50:22.772" v="9735" actId="20577"/>
          <ac:graphicFrameMkLst>
            <pc:docMk/>
            <pc:sldMk cId="2038034637" sldId="21813"/>
            <ac:graphicFrameMk id="62" creationId="{B471ED6B-A1BF-B0CB-7210-C4F5F1188A3F}"/>
          </ac:graphicFrameMkLst>
        </pc:graphicFrameChg>
        <pc:picChg chg="mod">
          <ac:chgData name="김원준(건축엔지니어링팀)" userId="5d1e3817-6479-4ed6-ad1c-c31dfd33a218" providerId="ADAL" clId="{47A0297C-BB92-4ADA-B7AE-0499FF27D0DE}" dt="2026-06-10T01:14:20.981" v="6711" actId="1076"/>
          <ac:picMkLst>
            <pc:docMk/>
            <pc:sldMk cId="2038034637" sldId="21813"/>
            <ac:picMk id="8" creationId="{0D3ABEBB-49C5-2E32-CFC0-0EEA1AD93A6F}"/>
          </ac:picMkLst>
        </pc:picChg>
        <pc:picChg chg="mod">
          <ac:chgData name="김원준(건축엔지니어링팀)" userId="5d1e3817-6479-4ed6-ad1c-c31dfd33a218" providerId="ADAL" clId="{47A0297C-BB92-4ADA-B7AE-0499FF27D0DE}" dt="2026-06-10T01:14:20.981" v="6711" actId="1076"/>
          <ac:picMkLst>
            <pc:docMk/>
            <pc:sldMk cId="2038034637" sldId="21813"/>
            <ac:picMk id="10" creationId="{66DD0C08-6F54-8E55-BCE1-9DFD79B3B8C1}"/>
          </ac:picMkLst>
        </pc:picChg>
        <pc:picChg chg="add mod topLvl modCrop">
          <ac:chgData name="김원준(건축엔지니어링팀)" userId="5d1e3817-6479-4ed6-ad1c-c31dfd33a218" providerId="ADAL" clId="{47A0297C-BB92-4ADA-B7AE-0499FF27D0DE}" dt="2026-06-08T06:38:11.546" v="2336" actId="164"/>
          <ac:picMkLst>
            <pc:docMk/>
            <pc:sldMk cId="2038034637" sldId="21813"/>
            <ac:picMk id="23" creationId="{754524FF-2E4A-4C66-F587-7B571AFC46C6}"/>
          </ac:picMkLst>
        </pc:picChg>
        <pc:picChg chg="add mod">
          <ac:chgData name="김원준(건축엔지니어링팀)" userId="5d1e3817-6479-4ed6-ad1c-c31dfd33a218" providerId="ADAL" clId="{47A0297C-BB92-4ADA-B7AE-0499FF27D0DE}" dt="2026-06-11T09:34:59.903" v="11950" actId="1076"/>
          <ac:picMkLst>
            <pc:docMk/>
            <pc:sldMk cId="2038034637" sldId="21813"/>
            <ac:picMk id="27" creationId="{DD4B3D3A-E133-B1ED-456A-B42ADA1D21E8}"/>
          </ac:picMkLst>
        </pc:picChg>
        <pc:picChg chg="add mod ord topLvl modCrop">
          <ac:chgData name="김원준(건축엔지니어링팀)" userId="5d1e3817-6479-4ed6-ad1c-c31dfd33a218" providerId="ADAL" clId="{47A0297C-BB92-4ADA-B7AE-0499FF27D0DE}" dt="2026-06-08T06:38:11.546" v="2336" actId="164"/>
          <ac:picMkLst>
            <pc:docMk/>
            <pc:sldMk cId="2038034637" sldId="21813"/>
            <ac:picMk id="29" creationId="{5C631D37-2610-3516-515C-E6103E25213D}"/>
          </ac:picMkLst>
        </pc:picChg>
        <pc:picChg chg="add mod ord topLvl modCrop">
          <ac:chgData name="김원준(건축엔지니어링팀)" userId="5d1e3817-6479-4ed6-ad1c-c31dfd33a218" providerId="ADAL" clId="{47A0297C-BB92-4ADA-B7AE-0499FF27D0DE}" dt="2026-06-08T06:38:31.803" v="2337" actId="732"/>
          <ac:picMkLst>
            <pc:docMk/>
            <pc:sldMk cId="2038034637" sldId="21813"/>
            <ac:picMk id="30" creationId="{AFC31368-26CD-C667-B972-6DE5F0108BC2}"/>
          </ac:picMkLst>
        </pc:picChg>
        <pc:picChg chg="add mod ord modCrop">
          <ac:chgData name="김원준(건축엔지니어링팀)" userId="5d1e3817-6479-4ed6-ad1c-c31dfd33a218" providerId="ADAL" clId="{47A0297C-BB92-4ADA-B7AE-0499FF27D0DE}" dt="2026-06-08T06:38:11.546" v="2336" actId="164"/>
          <ac:picMkLst>
            <pc:docMk/>
            <pc:sldMk cId="2038034637" sldId="21813"/>
            <ac:picMk id="33" creationId="{109CDA3A-8951-C18B-8EB2-FB0B1E1D68DD}"/>
          </ac:picMkLst>
        </pc:picChg>
        <pc:picChg chg="add mod modCrop">
          <ac:chgData name="김원준(건축엔지니어링팀)" userId="5d1e3817-6479-4ed6-ad1c-c31dfd33a218" providerId="ADAL" clId="{47A0297C-BB92-4ADA-B7AE-0499FF27D0DE}" dt="2026-06-08T06:38:11.546" v="2336" actId="164"/>
          <ac:picMkLst>
            <pc:docMk/>
            <pc:sldMk cId="2038034637" sldId="21813"/>
            <ac:picMk id="34" creationId="{1F12CC06-3CF5-5187-56A0-89E2D1EE4E0B}"/>
          </ac:picMkLst>
        </pc:picChg>
        <pc:picChg chg="add mod modCrop">
          <ac:chgData name="김원준(건축엔지니어링팀)" userId="5d1e3817-6479-4ed6-ad1c-c31dfd33a218" providerId="ADAL" clId="{47A0297C-BB92-4ADA-B7AE-0499FF27D0DE}" dt="2026-06-10T01:14:20.981" v="6711" actId="1076"/>
          <ac:picMkLst>
            <pc:docMk/>
            <pc:sldMk cId="2038034637" sldId="21813"/>
            <ac:picMk id="54" creationId="{02693B52-6426-7FF0-B347-F480EF83547A}"/>
          </ac:picMkLst>
        </pc:picChg>
        <pc:picChg chg="add mod">
          <ac:chgData name="김원준(건축엔지니어링팀)" userId="5d1e3817-6479-4ed6-ad1c-c31dfd33a218" providerId="ADAL" clId="{47A0297C-BB92-4ADA-B7AE-0499FF27D0DE}" dt="2026-06-10T01:14:20.981" v="6711" actId="1076"/>
          <ac:picMkLst>
            <pc:docMk/>
            <pc:sldMk cId="2038034637" sldId="21813"/>
            <ac:picMk id="56" creationId="{17DB6FEF-2078-DBB4-2EBC-84B7CF037B33}"/>
          </ac:picMkLst>
        </pc:picChg>
        <pc:picChg chg="add mod">
          <ac:chgData name="김원준(건축엔지니어링팀)" userId="5d1e3817-6479-4ed6-ad1c-c31dfd33a218" providerId="ADAL" clId="{47A0297C-BB92-4ADA-B7AE-0499FF27D0DE}" dt="2026-06-10T01:14:20.981" v="6711" actId="1076"/>
          <ac:picMkLst>
            <pc:docMk/>
            <pc:sldMk cId="2038034637" sldId="21813"/>
            <ac:picMk id="58" creationId="{C5DBD738-BB89-FD6E-4D7F-813BBC2EAA8C}"/>
          </ac:picMkLst>
        </pc:picChg>
        <pc:picChg chg="add mod">
          <ac:chgData name="김원준(건축엔지니어링팀)" userId="5d1e3817-6479-4ed6-ad1c-c31dfd33a218" providerId="ADAL" clId="{47A0297C-BB92-4ADA-B7AE-0499FF27D0DE}" dt="2026-06-10T01:14:20.981" v="6711" actId="1076"/>
          <ac:picMkLst>
            <pc:docMk/>
            <pc:sldMk cId="2038034637" sldId="21813"/>
            <ac:picMk id="60" creationId="{9B31CD74-F07D-C478-AAF0-B4E72C4B5FCD}"/>
          </ac:picMkLst>
        </pc:picChg>
        <pc:picChg chg="add">
          <ac:chgData name="김원준(건축엔지니어링팀)" userId="5d1e3817-6479-4ed6-ad1c-c31dfd33a218" providerId="ADAL" clId="{47A0297C-BB92-4ADA-B7AE-0499FF27D0DE}" dt="2026-06-10T05:22:56.425" v="8441" actId="22"/>
          <ac:picMkLst>
            <pc:docMk/>
            <pc:sldMk cId="2038034637" sldId="21813"/>
            <ac:picMk id="71" creationId="{D306A721-D278-D9C0-6FDA-1CCBA76BF766}"/>
          </ac:picMkLst>
        </pc:picChg>
        <pc:picChg chg="add">
          <ac:chgData name="김원준(건축엔지니어링팀)" userId="5d1e3817-6479-4ed6-ad1c-c31dfd33a218" providerId="ADAL" clId="{47A0297C-BB92-4ADA-B7AE-0499FF27D0DE}" dt="2026-06-10T05:22:56.425" v="8441" actId="22"/>
          <ac:picMkLst>
            <pc:docMk/>
            <pc:sldMk cId="2038034637" sldId="21813"/>
            <ac:picMk id="73" creationId="{5A8A63ED-3006-989A-3E65-0203A4C7C9E4}"/>
          </ac:picMkLst>
        </pc:picChg>
      </pc:sldChg>
      <pc:sldChg chg="addSp delSp modSp mod">
        <pc:chgData name="김원준(건축엔지니어링팀)" userId="5d1e3817-6479-4ed6-ad1c-c31dfd33a218" providerId="ADAL" clId="{47A0297C-BB92-4ADA-B7AE-0499FF27D0DE}" dt="2026-06-10T07:41:10.408" v="11207"/>
        <pc:sldMkLst>
          <pc:docMk/>
          <pc:sldMk cId="1919218985" sldId="21814"/>
        </pc:sldMkLst>
        <pc:spChg chg="mod">
          <ac:chgData name="김원준(건축엔지니어링팀)" userId="5d1e3817-6479-4ed6-ad1c-c31dfd33a218" providerId="ADAL" clId="{47A0297C-BB92-4ADA-B7AE-0499FF27D0DE}" dt="2026-06-10T06:40:52.088" v="9480"/>
          <ac:spMkLst>
            <pc:docMk/>
            <pc:sldMk cId="1919218985" sldId="21814"/>
            <ac:spMk id="4" creationId="{D121C720-0FBA-B44D-C641-384B94194E6A}"/>
          </ac:spMkLst>
        </pc:spChg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1919218985" sldId="21814"/>
            <ac:spMk id="5" creationId="{33A24FB3-2397-A6A8-1A8A-6B4EAA91C9D4}"/>
          </ac:spMkLst>
        </pc:spChg>
        <pc:spChg chg="mod">
          <ac:chgData name="김원준(건축엔지니어링팀)" userId="5d1e3817-6479-4ed6-ad1c-c31dfd33a218" providerId="ADAL" clId="{47A0297C-BB92-4ADA-B7AE-0499FF27D0DE}" dt="2026-06-10T06:40:56.480" v="9481" actId="20577"/>
          <ac:spMkLst>
            <pc:docMk/>
            <pc:sldMk cId="1919218985" sldId="21814"/>
            <ac:spMk id="6" creationId="{8ECD11F3-F586-239D-D896-F2E5660875E6}"/>
          </ac:spMkLst>
        </pc:spChg>
        <pc:spChg chg="mod">
          <ac:chgData name="김원준(건축엔지니어링팀)" userId="5d1e3817-6479-4ed6-ad1c-c31dfd33a218" providerId="ADAL" clId="{47A0297C-BB92-4ADA-B7AE-0499FF27D0DE}" dt="2026-06-10T06:44:15.633" v="9567"/>
          <ac:spMkLst>
            <pc:docMk/>
            <pc:sldMk cId="1919218985" sldId="21814"/>
            <ac:spMk id="11" creationId="{D9402920-E289-02D2-B315-27828F18E151}"/>
          </ac:spMkLst>
        </pc:spChg>
        <pc:spChg chg="mod">
          <ac:chgData name="김원준(건축엔지니어링팀)" userId="5d1e3817-6479-4ed6-ad1c-c31dfd33a218" providerId="ADAL" clId="{47A0297C-BB92-4ADA-B7AE-0499FF27D0DE}" dt="2026-06-10T06:45:26.254" v="9578" actId="20577"/>
          <ac:spMkLst>
            <pc:docMk/>
            <pc:sldMk cId="1919218985" sldId="21814"/>
            <ac:spMk id="12" creationId="{FDA5BBD6-580C-E8E6-977E-15B8E1D6E861}"/>
          </ac:spMkLst>
        </pc:spChg>
        <pc:spChg chg="mod">
          <ac:chgData name="김원준(건축엔지니어링팀)" userId="5d1e3817-6479-4ed6-ad1c-c31dfd33a218" providerId="ADAL" clId="{47A0297C-BB92-4ADA-B7AE-0499FF27D0DE}" dt="2026-06-10T06:44:19.551" v="9569"/>
          <ac:spMkLst>
            <pc:docMk/>
            <pc:sldMk cId="1919218985" sldId="21814"/>
            <ac:spMk id="14" creationId="{731B5606-3809-BD66-A103-A9E5A0AA7209}"/>
          </ac:spMkLst>
        </pc:spChg>
        <pc:spChg chg="mod">
          <ac:chgData name="김원준(건축엔지니어링팀)" userId="5d1e3817-6479-4ed6-ad1c-c31dfd33a218" providerId="ADAL" clId="{47A0297C-BB92-4ADA-B7AE-0499FF27D0DE}" dt="2026-06-10T06:45:31.191" v="9580" actId="20577"/>
          <ac:spMkLst>
            <pc:docMk/>
            <pc:sldMk cId="1919218985" sldId="21814"/>
            <ac:spMk id="15" creationId="{09847DD7-ABF0-7011-9502-32B547CB3169}"/>
          </ac:spMkLst>
        </pc:spChg>
        <pc:spChg chg="mod">
          <ac:chgData name="김원준(건축엔지니어링팀)" userId="5d1e3817-6479-4ed6-ad1c-c31dfd33a218" providerId="ADAL" clId="{47A0297C-BB92-4ADA-B7AE-0499FF27D0DE}" dt="2026-06-10T06:44:23.165" v="9571"/>
          <ac:spMkLst>
            <pc:docMk/>
            <pc:sldMk cId="1919218985" sldId="21814"/>
            <ac:spMk id="17" creationId="{3A6C4E4F-556D-E79B-D259-7685ACA17E94}"/>
          </ac:spMkLst>
        </pc:spChg>
        <pc:spChg chg="mod">
          <ac:chgData name="김원준(건축엔지니어링팀)" userId="5d1e3817-6479-4ed6-ad1c-c31dfd33a218" providerId="ADAL" clId="{47A0297C-BB92-4ADA-B7AE-0499FF27D0DE}" dt="2026-06-10T06:45:36.641" v="9586" actId="20577"/>
          <ac:spMkLst>
            <pc:docMk/>
            <pc:sldMk cId="1919218985" sldId="21814"/>
            <ac:spMk id="18" creationId="{CEC9B673-4908-45B1-2E71-2E14355A4C83}"/>
          </ac:spMkLst>
        </pc:spChg>
        <pc:spChg chg="mod">
          <ac:chgData name="김원준(건축엔지니어링팀)" userId="5d1e3817-6479-4ed6-ad1c-c31dfd33a218" providerId="ADAL" clId="{47A0297C-BB92-4ADA-B7AE-0499FF27D0DE}" dt="2026-06-10T06:44:27.806" v="9573"/>
          <ac:spMkLst>
            <pc:docMk/>
            <pc:sldMk cId="1919218985" sldId="21814"/>
            <ac:spMk id="25" creationId="{4ED33D87-D9A7-C72C-9ABE-AB10393BDA4C}"/>
          </ac:spMkLst>
        </pc:spChg>
        <pc:spChg chg="mod">
          <ac:chgData name="김원준(건축엔지니어링팀)" userId="5d1e3817-6479-4ed6-ad1c-c31dfd33a218" providerId="ADAL" clId="{47A0297C-BB92-4ADA-B7AE-0499FF27D0DE}" dt="2026-06-10T06:45:38.635" v="9588" actId="20577"/>
          <ac:spMkLst>
            <pc:docMk/>
            <pc:sldMk cId="1919218985" sldId="21814"/>
            <ac:spMk id="26" creationId="{D298D39C-F976-B57C-75FA-FDDCC17554C5}"/>
          </ac:spMkLst>
        </pc:spChg>
        <pc:grpChg chg="add mod">
          <ac:chgData name="김원준(건축엔지니어링팀)" userId="5d1e3817-6479-4ed6-ad1c-c31dfd33a218" providerId="ADAL" clId="{47A0297C-BB92-4ADA-B7AE-0499FF27D0DE}" dt="2026-06-10T06:42:55.537" v="9498" actId="1076"/>
          <ac:grpSpMkLst>
            <pc:docMk/>
            <pc:sldMk cId="1919218985" sldId="21814"/>
            <ac:grpSpMk id="2" creationId="{25E8BB10-3529-25F0-C5D0-955043E6A445}"/>
          </ac:grpSpMkLst>
        </pc:grpChg>
        <pc:grpChg chg="add mod">
          <ac:chgData name="김원준(건축엔지니어링팀)" userId="5d1e3817-6479-4ed6-ad1c-c31dfd33a218" providerId="ADAL" clId="{47A0297C-BB92-4ADA-B7AE-0499FF27D0DE}" dt="2026-06-10T06:44:18.800" v="9568" actId="1076"/>
          <ac:grpSpMkLst>
            <pc:docMk/>
            <pc:sldMk cId="1919218985" sldId="21814"/>
            <ac:grpSpMk id="10" creationId="{01DB4D4B-A11C-103B-305E-73EFC420E5B6}"/>
          </ac:grpSpMkLst>
        </pc:grpChg>
        <pc:grpChg chg="add mod">
          <ac:chgData name="김원준(건축엔지니어링팀)" userId="5d1e3817-6479-4ed6-ad1c-c31dfd33a218" providerId="ADAL" clId="{47A0297C-BB92-4ADA-B7AE-0499FF27D0DE}" dt="2026-06-10T06:44:22.651" v="9570" actId="1076"/>
          <ac:grpSpMkLst>
            <pc:docMk/>
            <pc:sldMk cId="1919218985" sldId="21814"/>
            <ac:grpSpMk id="13" creationId="{F4D44710-7835-9EA3-6167-FE1BFC18C894}"/>
          </ac:grpSpMkLst>
        </pc:grpChg>
        <pc:grpChg chg="add mod">
          <ac:chgData name="김원준(건축엔지니어링팀)" userId="5d1e3817-6479-4ed6-ad1c-c31dfd33a218" providerId="ADAL" clId="{47A0297C-BB92-4ADA-B7AE-0499FF27D0DE}" dt="2026-06-10T06:44:26.828" v="9572" actId="1076"/>
          <ac:grpSpMkLst>
            <pc:docMk/>
            <pc:sldMk cId="1919218985" sldId="21814"/>
            <ac:grpSpMk id="16" creationId="{D6FBF8ED-F573-1921-3353-2CFD4AC2F5F4}"/>
          </ac:grpSpMkLst>
        </pc:grpChg>
        <pc:grpChg chg="add mod">
          <ac:chgData name="김원준(건축엔지니어링팀)" userId="5d1e3817-6479-4ed6-ad1c-c31dfd33a218" providerId="ADAL" clId="{47A0297C-BB92-4ADA-B7AE-0499FF27D0DE}" dt="2026-06-10T06:44:31.117" v="9574" actId="1076"/>
          <ac:grpSpMkLst>
            <pc:docMk/>
            <pc:sldMk cId="1919218985" sldId="21814"/>
            <ac:grpSpMk id="19" creationId="{2043FD34-81B5-9B6F-A365-00AF46B95328}"/>
          </ac:grpSpMkLst>
        </pc:grpChg>
        <pc:grpChg chg="mod">
          <ac:chgData name="김원준(건축엔지니어링팀)" userId="5d1e3817-6479-4ed6-ad1c-c31dfd33a218" providerId="ADAL" clId="{47A0297C-BB92-4ADA-B7AE-0499FF27D0DE}" dt="2026-06-10T06:41:22.494" v="9484" actId="1076"/>
          <ac:grpSpMkLst>
            <pc:docMk/>
            <pc:sldMk cId="1919218985" sldId="21814"/>
            <ac:grpSpMk id="24" creationId="{3C48E357-532A-FAEB-2D5A-8E6DCAA68EB5}"/>
          </ac:grpSpMkLst>
        </pc:grpChg>
        <pc:graphicFrameChg chg="add mod modGraphic">
          <ac:chgData name="김원준(건축엔지니어링팀)" userId="5d1e3817-6479-4ed6-ad1c-c31dfd33a218" providerId="ADAL" clId="{47A0297C-BB92-4ADA-B7AE-0499FF27D0DE}" dt="2026-06-10T07:30:07.274" v="10902" actId="1076"/>
          <ac:graphicFrameMkLst>
            <pc:docMk/>
            <pc:sldMk cId="1919218985" sldId="21814"/>
            <ac:graphicFrameMk id="9" creationId="{2AA678AA-2909-B89E-9F82-24685682ECDD}"/>
          </ac:graphicFrameMkLst>
        </pc:graphicFrameChg>
        <pc:picChg chg="mod">
          <ac:chgData name="김원준(건축엔지니어링팀)" userId="5d1e3817-6479-4ed6-ad1c-c31dfd33a218" providerId="ADAL" clId="{47A0297C-BB92-4ADA-B7AE-0499FF27D0DE}" dt="2026-06-10T06:41:22.494" v="9484" actId="1076"/>
          <ac:picMkLst>
            <pc:docMk/>
            <pc:sldMk cId="1919218985" sldId="21814"/>
            <ac:picMk id="3" creationId="{39D2FB28-4F3B-D972-FE2B-FD403E75A0CF}"/>
          </ac:picMkLst>
        </pc:picChg>
      </pc:sldChg>
      <pc:sldChg chg="addSp delSp modSp mod">
        <pc:chgData name="김원준(건축엔지니어링팀)" userId="5d1e3817-6479-4ed6-ad1c-c31dfd33a218" providerId="ADAL" clId="{47A0297C-BB92-4ADA-B7AE-0499FF27D0DE}" dt="2026-06-11T09:46:05.978" v="12368" actId="20577"/>
        <pc:sldMkLst>
          <pc:docMk/>
          <pc:sldMk cId="4233995667" sldId="21815"/>
        </pc:sldMkLst>
        <pc:spChg chg="mod">
          <ac:chgData name="김원준(건축엔지니어링팀)" userId="5d1e3817-6479-4ed6-ad1c-c31dfd33a218" providerId="ADAL" clId="{47A0297C-BB92-4ADA-B7AE-0499FF27D0DE}" dt="2026-06-11T09:44:19.721" v="12326"/>
          <ac:spMkLst>
            <pc:docMk/>
            <pc:sldMk cId="4233995667" sldId="21815"/>
            <ac:spMk id="4" creationId="{85BC4400-7198-002B-945E-5AF47C9AE22C}"/>
          </ac:spMkLst>
        </pc:spChg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4233995667" sldId="21815"/>
            <ac:spMk id="5" creationId="{5A76972C-4066-3494-D2B6-4AFC7FE982B2}"/>
          </ac:spMkLst>
        </pc:spChg>
        <pc:spChg chg="mod">
          <ac:chgData name="김원준(건축엔지니어링팀)" userId="5d1e3817-6479-4ed6-ad1c-c31dfd33a218" providerId="ADAL" clId="{47A0297C-BB92-4ADA-B7AE-0499FF27D0DE}" dt="2026-06-11T09:44:24.293" v="12329" actId="20577"/>
          <ac:spMkLst>
            <pc:docMk/>
            <pc:sldMk cId="4233995667" sldId="21815"/>
            <ac:spMk id="6" creationId="{96329828-E36B-64DE-6839-1F83D4A22938}"/>
          </ac:spMkLst>
        </pc:spChg>
        <pc:spChg chg="mod">
          <ac:chgData name="김원준(건축엔지니어링팀)" userId="5d1e3817-6479-4ed6-ad1c-c31dfd33a218" providerId="ADAL" clId="{47A0297C-BB92-4ADA-B7AE-0499FF27D0DE}" dt="2026-06-10T07:30:24.822" v="10903"/>
          <ac:spMkLst>
            <pc:docMk/>
            <pc:sldMk cId="4233995667" sldId="21815"/>
            <ac:spMk id="10" creationId="{4695CEEC-32EF-AA6C-661F-EC550CC2521E}"/>
          </ac:spMkLst>
        </pc:spChg>
        <pc:spChg chg="mod">
          <ac:chgData name="김원준(건축엔지니어링팀)" userId="5d1e3817-6479-4ed6-ad1c-c31dfd33a218" providerId="ADAL" clId="{47A0297C-BB92-4ADA-B7AE-0499FF27D0DE}" dt="2026-06-10T07:30:29.008" v="10905" actId="20577"/>
          <ac:spMkLst>
            <pc:docMk/>
            <pc:sldMk cId="4233995667" sldId="21815"/>
            <ac:spMk id="12" creationId="{DB55B80A-0519-C155-F7E6-9B212CA015E6}"/>
          </ac:spMkLst>
        </pc:spChg>
        <pc:spChg chg="add mod">
          <ac:chgData name="김원준(건축엔지니어링팀)" userId="5d1e3817-6479-4ed6-ad1c-c31dfd33a218" providerId="ADAL" clId="{47A0297C-BB92-4ADA-B7AE-0499FF27D0DE}" dt="2026-06-11T09:44:44.778" v="12332" actId="403"/>
          <ac:spMkLst>
            <pc:docMk/>
            <pc:sldMk cId="4233995667" sldId="21815"/>
            <ac:spMk id="13" creationId="{6CC81C63-7630-DDC3-C222-5BD4D1DCED8A}"/>
          </ac:spMkLst>
        </pc:spChg>
        <pc:grpChg chg="add mod">
          <ac:chgData name="김원준(건축엔지니어링팀)" userId="5d1e3817-6479-4ed6-ad1c-c31dfd33a218" providerId="ADAL" clId="{47A0297C-BB92-4ADA-B7AE-0499FF27D0DE}" dt="2026-06-11T09:44:21.811" v="12327" actId="1076"/>
          <ac:grpSpMkLst>
            <pc:docMk/>
            <pc:sldMk cId="4233995667" sldId="21815"/>
            <ac:grpSpMk id="2" creationId="{B17DC0A4-8C8C-B004-6E28-AC7DF6ADCB24}"/>
          </ac:grpSpMkLst>
        </pc:grpChg>
        <pc:grpChg chg="add mod">
          <ac:chgData name="김원준(건축엔지니어링팀)" userId="5d1e3817-6479-4ed6-ad1c-c31dfd33a218" providerId="ADAL" clId="{47A0297C-BB92-4ADA-B7AE-0499FF27D0DE}" dt="2026-06-10T07:31:47.590" v="10912" actId="1076"/>
          <ac:grpSpMkLst>
            <pc:docMk/>
            <pc:sldMk cId="4233995667" sldId="21815"/>
            <ac:grpSpMk id="9" creationId="{FE6B5AD7-EEA4-1017-7BED-AACEA745452D}"/>
          </ac:grpSpMkLst>
        </pc:grpChg>
        <pc:graphicFrameChg chg="add mod modGraphic">
          <ac:chgData name="김원준(건축엔지니어링팀)" userId="5d1e3817-6479-4ed6-ad1c-c31dfd33a218" providerId="ADAL" clId="{47A0297C-BB92-4ADA-B7AE-0499FF27D0DE}" dt="2026-06-11T09:46:05.978" v="12368" actId="20577"/>
          <ac:graphicFrameMkLst>
            <pc:docMk/>
            <pc:sldMk cId="4233995667" sldId="21815"/>
            <ac:graphicFrameMk id="8" creationId="{3E8F7A6F-EB05-5E53-14CB-9BB410B16C2B}"/>
          </ac:graphicFrameMkLst>
        </pc:graphicFrameChg>
        <pc:picChg chg="mod">
          <ac:chgData name="김원준(건축엔지니어링팀)" userId="5d1e3817-6479-4ed6-ad1c-c31dfd33a218" providerId="ADAL" clId="{47A0297C-BB92-4ADA-B7AE-0499FF27D0DE}" dt="2026-06-10T07:29:58.377" v="10901" actId="1076"/>
          <ac:picMkLst>
            <pc:docMk/>
            <pc:sldMk cId="4233995667" sldId="21815"/>
            <ac:picMk id="3" creationId="{8EB6B692-8B40-B6FB-5A54-67DB20BBE411}"/>
          </ac:picMkLst>
        </pc:picChg>
        <pc:picChg chg="mod">
          <ac:chgData name="김원준(건축엔지니어링팀)" userId="5d1e3817-6479-4ed6-ad1c-c31dfd33a218" providerId="ADAL" clId="{47A0297C-BB92-4ADA-B7AE-0499FF27D0DE}" dt="2026-06-10T07:29:58.377" v="10901" actId="1076"/>
          <ac:picMkLst>
            <pc:docMk/>
            <pc:sldMk cId="4233995667" sldId="21815"/>
            <ac:picMk id="11" creationId="{6BAE5358-FDEB-203E-A11C-93A0CF429D28}"/>
          </ac:picMkLst>
        </pc:picChg>
        <pc:picChg chg="add mod">
          <ac:chgData name="김원준(건축엔지니어링팀)" userId="5d1e3817-6479-4ed6-ad1c-c31dfd33a218" providerId="ADAL" clId="{47A0297C-BB92-4ADA-B7AE-0499FF27D0DE}" dt="2026-06-11T09:44:47.395" v="12333" actId="1076"/>
          <ac:picMkLst>
            <pc:docMk/>
            <pc:sldMk cId="4233995667" sldId="21815"/>
            <ac:picMk id="15" creationId="{D3AC95BF-79AA-9342-0A7A-57C8D973F43B}"/>
          </ac:picMkLst>
        </pc:picChg>
        <pc:picChg chg="mod">
          <ac:chgData name="김원준(건축엔지니어링팀)" userId="5d1e3817-6479-4ed6-ad1c-c31dfd33a218" providerId="ADAL" clId="{47A0297C-BB92-4ADA-B7AE-0499FF27D0DE}" dt="2026-06-10T07:29:58.377" v="10901" actId="1076"/>
          <ac:picMkLst>
            <pc:docMk/>
            <pc:sldMk cId="4233995667" sldId="21815"/>
            <ac:picMk id="19" creationId="{271EFE95-762E-7A53-C963-7E2AAC782AA1}"/>
          </ac:picMkLst>
        </pc:picChg>
        <pc:picChg chg="mod">
          <ac:chgData name="김원준(건축엔지니어링팀)" userId="5d1e3817-6479-4ed6-ad1c-c31dfd33a218" providerId="ADAL" clId="{47A0297C-BB92-4ADA-B7AE-0499FF27D0DE}" dt="2026-06-10T07:29:58.377" v="10901" actId="1076"/>
          <ac:picMkLst>
            <pc:docMk/>
            <pc:sldMk cId="4233995667" sldId="21815"/>
            <ac:picMk id="20" creationId="{0042DD42-AAF5-0A9F-27B5-56BA69552A19}"/>
          </ac:picMkLst>
        </pc:picChg>
      </pc:sldChg>
      <pc:sldChg chg="addSp delSp modSp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450550691" sldId="21846"/>
        </pc:sldMkLst>
      </pc:sldChg>
      <pc:sldChg chg="addSp delSp modSp add mod">
        <pc:chgData name="김원준(건축엔지니어링팀)" userId="5d1e3817-6479-4ed6-ad1c-c31dfd33a218" providerId="ADAL" clId="{47A0297C-BB92-4ADA-B7AE-0499FF27D0DE}" dt="2026-06-11T09:42:30.598" v="12313" actId="6549"/>
        <pc:sldMkLst>
          <pc:docMk/>
          <pc:sldMk cId="966567878" sldId="21847"/>
        </pc:sldMkLst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966567878" sldId="21847"/>
            <ac:spMk id="5" creationId="{8B2E0BD3-C3E6-38F9-4410-3925C36C989B}"/>
          </ac:spMkLst>
        </pc:spChg>
        <pc:spChg chg="mod">
          <ac:chgData name="김원준(건축엔지니어링팀)" userId="5d1e3817-6479-4ed6-ad1c-c31dfd33a218" providerId="ADAL" clId="{47A0297C-BB92-4ADA-B7AE-0499FF27D0DE}" dt="2026-06-10T06:25:32.721" v="8926" actId="1035"/>
          <ac:spMkLst>
            <pc:docMk/>
            <pc:sldMk cId="966567878" sldId="21847"/>
            <ac:spMk id="7" creationId="{8DFB7BA5-5915-78E5-995F-F685AC435D49}"/>
          </ac:spMkLst>
        </pc:spChg>
        <pc:spChg chg="mod">
          <ac:chgData name="김원준(건축엔지니어링팀)" userId="5d1e3817-6479-4ed6-ad1c-c31dfd33a218" providerId="ADAL" clId="{47A0297C-BB92-4ADA-B7AE-0499FF27D0DE}" dt="2026-06-10T06:32:47.791" v="9066"/>
          <ac:spMkLst>
            <pc:docMk/>
            <pc:sldMk cId="966567878" sldId="21847"/>
            <ac:spMk id="15" creationId="{CDBF09A9-67A8-EAB8-AF98-7E38993C27E8}"/>
          </ac:spMkLst>
        </pc:spChg>
        <pc:spChg chg="mod">
          <ac:chgData name="김원준(건축엔지니어링팀)" userId="5d1e3817-6479-4ed6-ad1c-c31dfd33a218" providerId="ADAL" clId="{47A0297C-BB92-4ADA-B7AE-0499FF27D0DE}" dt="2026-06-11T09:42:30.598" v="12313" actId="6549"/>
          <ac:spMkLst>
            <pc:docMk/>
            <pc:sldMk cId="966567878" sldId="21847"/>
            <ac:spMk id="16" creationId="{AE7F51A0-0B2D-FBA7-6CA9-89F5DCBB539E}"/>
          </ac:spMkLst>
        </pc:spChg>
        <pc:grpChg chg="mod">
          <ac:chgData name="김원준(건축엔지니어링팀)" userId="5d1e3817-6479-4ed6-ad1c-c31dfd33a218" providerId="ADAL" clId="{47A0297C-BB92-4ADA-B7AE-0499FF27D0DE}" dt="2026-06-10T06:25:32.721" v="8926" actId="1035"/>
          <ac:grpSpMkLst>
            <pc:docMk/>
            <pc:sldMk cId="966567878" sldId="21847"/>
            <ac:grpSpMk id="10" creationId="{1ED1CDA2-C40C-94ED-8355-A8D2DD70C828}"/>
          </ac:grpSpMkLst>
        </pc:grpChg>
        <pc:grpChg chg="add mod">
          <ac:chgData name="김원준(건축엔지니어링팀)" userId="5d1e3817-6479-4ed6-ad1c-c31dfd33a218" providerId="ADAL" clId="{47A0297C-BB92-4ADA-B7AE-0499FF27D0DE}" dt="2026-06-10T06:32:57.606" v="9069" actId="1076"/>
          <ac:grpSpMkLst>
            <pc:docMk/>
            <pc:sldMk cId="966567878" sldId="21847"/>
            <ac:grpSpMk id="14" creationId="{460C9707-9E5D-EB03-50AD-5B8712DF8848}"/>
          </ac:grpSpMkLst>
        </pc:grpChg>
        <pc:graphicFrameChg chg="add mod modGraphic">
          <ac:chgData name="김원준(건축엔지니어링팀)" userId="5d1e3817-6479-4ed6-ad1c-c31dfd33a218" providerId="ADAL" clId="{47A0297C-BB92-4ADA-B7AE-0499FF27D0DE}" dt="2026-06-11T09:42:29.606" v="12311" actId="20577"/>
          <ac:graphicFrameMkLst>
            <pc:docMk/>
            <pc:sldMk cId="966567878" sldId="21847"/>
            <ac:graphicFrameMk id="13" creationId="{7D8F32CC-45EC-F21D-C6B5-5CF0B691ABC9}"/>
          </ac:graphicFrameMkLst>
        </pc:graphicFrameChg>
        <pc:picChg chg="mod">
          <ac:chgData name="김원준(건축엔지니어링팀)" userId="5d1e3817-6479-4ed6-ad1c-c31dfd33a218" providerId="ADAL" clId="{47A0297C-BB92-4ADA-B7AE-0499FF27D0DE}" dt="2026-06-10T06:32:53.449" v="9068" actId="1076"/>
          <ac:picMkLst>
            <pc:docMk/>
            <pc:sldMk cId="966567878" sldId="21847"/>
            <ac:picMk id="6" creationId="{5F599F40-A4AA-C2FF-6B86-2D0373362F17}"/>
          </ac:picMkLst>
        </pc:picChg>
        <pc:picChg chg="mod">
          <ac:chgData name="김원준(건축엔지니어링팀)" userId="5d1e3817-6479-4ed6-ad1c-c31dfd33a218" providerId="ADAL" clId="{47A0297C-BB92-4ADA-B7AE-0499FF27D0DE}" dt="2026-06-10T06:25:32.721" v="8926" actId="1035"/>
          <ac:picMkLst>
            <pc:docMk/>
            <pc:sldMk cId="966567878" sldId="21847"/>
            <ac:picMk id="8" creationId="{0D3ABEBB-49C5-2E32-CFC0-0EEA1AD93A6F}"/>
          </ac:picMkLst>
        </pc:picChg>
      </pc:sldChg>
      <pc:sldChg chg="addSp delSp modSp new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2203134888" sldId="21848"/>
        </pc:sldMkLst>
      </pc:sldChg>
      <pc:sldChg chg="addSp delSp modSp add del mod or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286762610" sldId="21851"/>
        </pc:sldMkLst>
      </pc:sldChg>
      <pc:sldChg chg="mo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344584657" sldId="21852"/>
        </pc:sldMkLst>
      </pc:sldChg>
      <pc:sldChg chg="addSp delSp modSp add del mod or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606547375" sldId="21854"/>
        </pc:sldMkLst>
      </pc:sldChg>
      <pc:sldChg chg="addSp delSp modSp new mod ord">
        <pc:chgData name="김원준(건축엔지니어링팀)" userId="5d1e3817-6479-4ed6-ad1c-c31dfd33a218" providerId="ADAL" clId="{47A0297C-BB92-4ADA-B7AE-0499FF27D0DE}" dt="2026-06-10T08:07:12.562" v="11766" actId="478"/>
        <pc:sldMkLst>
          <pc:docMk/>
          <pc:sldMk cId="1558115911" sldId="21855"/>
        </pc:sldMkLst>
        <pc:spChg chg="add">
          <ac:chgData name="김원준(건축엔지니어링팀)" userId="5d1e3817-6479-4ed6-ad1c-c31dfd33a218" providerId="ADAL" clId="{47A0297C-BB92-4ADA-B7AE-0499FF27D0DE}" dt="2026-06-10T07:55:51.430" v="11396" actId="22"/>
          <ac:spMkLst>
            <pc:docMk/>
            <pc:sldMk cId="1558115911" sldId="21855"/>
            <ac:spMk id="10" creationId="{0A8866B2-AC9F-E329-6C78-BF2B0BC010D8}"/>
          </ac:spMkLst>
        </pc:spChg>
        <pc:spChg chg="mod">
          <ac:chgData name="김원준(건축엔지니어링팀)" userId="5d1e3817-6479-4ed6-ad1c-c31dfd33a218" providerId="ADAL" clId="{47A0297C-BB92-4ADA-B7AE-0499FF27D0DE}" dt="2026-06-10T07:57:29.331" v="11412"/>
          <ac:spMkLst>
            <pc:docMk/>
            <pc:sldMk cId="1558115911" sldId="21855"/>
            <ac:spMk id="18" creationId="{599B5214-2BE8-5506-9669-3182CDB5F667}"/>
          </ac:spMkLst>
        </pc:spChg>
        <pc:spChg chg="mod">
          <ac:chgData name="김원준(건축엔지니어링팀)" userId="5d1e3817-6479-4ed6-ad1c-c31dfd33a218" providerId="ADAL" clId="{47A0297C-BB92-4ADA-B7AE-0499FF27D0DE}" dt="2026-06-10T07:57:52.346" v="11421" actId="20577"/>
          <ac:spMkLst>
            <pc:docMk/>
            <pc:sldMk cId="1558115911" sldId="21855"/>
            <ac:spMk id="37" creationId="{01791A91-512D-D1C2-8C11-F3B6019D29B4}"/>
          </ac:spMkLst>
        </pc:spChg>
        <pc:spChg chg="mod">
          <ac:chgData name="김원준(건축엔지니어링팀)" userId="5d1e3817-6479-4ed6-ad1c-c31dfd33a218" providerId="ADAL" clId="{47A0297C-BB92-4ADA-B7AE-0499FF27D0DE}" dt="2026-06-10T07:57:54.902" v="11422"/>
          <ac:spMkLst>
            <pc:docMk/>
            <pc:sldMk cId="1558115911" sldId="21855"/>
            <ac:spMk id="41" creationId="{F1067670-D778-8A64-2C8D-454C30D15132}"/>
          </ac:spMkLst>
        </pc:spChg>
        <pc:spChg chg="mod">
          <ac:chgData name="김원준(건축엔지니어링팀)" userId="5d1e3817-6479-4ed6-ad1c-c31dfd33a218" providerId="ADAL" clId="{47A0297C-BB92-4ADA-B7AE-0499FF27D0DE}" dt="2026-06-10T07:58:02.600" v="11425" actId="20577"/>
          <ac:spMkLst>
            <pc:docMk/>
            <pc:sldMk cId="1558115911" sldId="21855"/>
            <ac:spMk id="42" creationId="{63218E50-9A9A-84C7-0CB8-F9992B1FCF96}"/>
          </ac:spMkLst>
        </pc:spChg>
        <pc:spChg chg="mod">
          <ac:chgData name="김원준(건축엔지니어링팀)" userId="5d1e3817-6479-4ed6-ad1c-c31dfd33a218" providerId="ADAL" clId="{47A0297C-BB92-4ADA-B7AE-0499FF27D0DE}" dt="2026-06-10T07:58:06.061" v="11426"/>
          <ac:spMkLst>
            <pc:docMk/>
            <pc:sldMk cId="1558115911" sldId="21855"/>
            <ac:spMk id="44" creationId="{44929DC9-9DF4-1273-B485-C18216D5880C}"/>
          </ac:spMkLst>
        </pc:spChg>
        <pc:spChg chg="mod">
          <ac:chgData name="김원준(건축엔지니어링팀)" userId="5d1e3817-6479-4ed6-ad1c-c31dfd33a218" providerId="ADAL" clId="{47A0297C-BB92-4ADA-B7AE-0499FF27D0DE}" dt="2026-06-10T07:58:13.924" v="11428" actId="20577"/>
          <ac:spMkLst>
            <pc:docMk/>
            <pc:sldMk cId="1558115911" sldId="21855"/>
            <ac:spMk id="45" creationId="{407B2BF3-22AB-CA40-AFB7-4B4280F84686}"/>
          </ac:spMkLst>
        </pc:spChg>
        <pc:spChg chg="add mod">
          <ac:chgData name="김원준(건축엔지니어링팀)" userId="5d1e3817-6479-4ed6-ad1c-c31dfd33a218" providerId="ADAL" clId="{47A0297C-BB92-4ADA-B7AE-0499FF27D0DE}" dt="2026-06-10T07:58:28.451" v="11430" actId="1076"/>
          <ac:spMkLst>
            <pc:docMk/>
            <pc:sldMk cId="1558115911" sldId="21855"/>
            <ac:spMk id="75" creationId="{FE1C8175-6ADF-5EFD-91B5-8736127856AB}"/>
          </ac:spMkLst>
        </pc:spChg>
        <pc:grpChg chg="add mod">
          <ac:chgData name="김원준(건축엔지니어링팀)" userId="5d1e3817-6479-4ed6-ad1c-c31dfd33a218" providerId="ADAL" clId="{47A0297C-BB92-4ADA-B7AE-0499FF27D0DE}" dt="2026-06-10T07:58:28.451" v="11430" actId="1076"/>
          <ac:grpSpMkLst>
            <pc:docMk/>
            <pc:sldMk cId="1558115911" sldId="21855"/>
            <ac:grpSpMk id="15" creationId="{046D1DCE-E742-A6D0-7A68-F78D25316360}"/>
          </ac:grpSpMkLst>
        </pc:grpChg>
        <pc:grpChg chg="add mod">
          <ac:chgData name="김원준(건축엔지니어링팀)" userId="5d1e3817-6479-4ed6-ad1c-c31dfd33a218" providerId="ADAL" clId="{47A0297C-BB92-4ADA-B7AE-0499FF27D0DE}" dt="2026-06-10T07:58:28.451" v="11430" actId="1076"/>
          <ac:grpSpMkLst>
            <pc:docMk/>
            <pc:sldMk cId="1558115911" sldId="21855"/>
            <ac:grpSpMk id="40" creationId="{03ABF462-2278-C32F-B5EE-0CB27787FCA0}"/>
          </ac:grpSpMkLst>
        </pc:grpChg>
        <pc:grpChg chg="add mod">
          <ac:chgData name="김원준(건축엔지니어링팀)" userId="5d1e3817-6479-4ed6-ad1c-c31dfd33a218" providerId="ADAL" clId="{47A0297C-BB92-4ADA-B7AE-0499FF27D0DE}" dt="2026-06-10T07:58:28.451" v="11430" actId="1076"/>
          <ac:grpSpMkLst>
            <pc:docMk/>
            <pc:sldMk cId="1558115911" sldId="21855"/>
            <ac:grpSpMk id="43" creationId="{5062CBF2-3F43-6D26-EEBE-01DD2FAF8ABA}"/>
          </ac:grpSpMkLst>
        </pc:grpChg>
        <pc:graphicFrameChg chg="add mod modGraphic">
          <ac:chgData name="김원준(건축엔지니어링팀)" userId="5d1e3817-6479-4ed6-ad1c-c31dfd33a218" providerId="ADAL" clId="{47A0297C-BB92-4ADA-B7AE-0499FF27D0DE}" dt="2026-06-10T08:07:01.615" v="11765" actId="20577"/>
          <ac:graphicFrameMkLst>
            <pc:docMk/>
            <pc:sldMk cId="1558115911" sldId="21855"/>
            <ac:graphicFrameMk id="39" creationId="{832C4B83-FF69-6E26-091C-CE467B410711}"/>
          </ac:graphicFrameMkLst>
        </pc:graphicFrameChg>
        <pc:picChg chg="add mod modCrop">
          <ac:chgData name="김원준(건축엔지니어링팀)" userId="5d1e3817-6479-4ed6-ad1c-c31dfd33a218" providerId="ADAL" clId="{47A0297C-BB92-4ADA-B7AE-0499FF27D0DE}" dt="2026-06-10T07:58:28.451" v="11430" actId="1076"/>
          <ac:picMkLst>
            <pc:docMk/>
            <pc:sldMk cId="1558115911" sldId="21855"/>
            <ac:picMk id="8" creationId="{37470BC3-E85C-BF8B-AB9F-57C45B952E95}"/>
          </ac:picMkLst>
        </pc:picChg>
        <pc:picChg chg="add mod modCrop">
          <ac:chgData name="김원준(건축엔지니어링팀)" userId="5d1e3817-6479-4ed6-ad1c-c31dfd33a218" providerId="ADAL" clId="{47A0297C-BB92-4ADA-B7AE-0499FF27D0DE}" dt="2026-06-10T07:58:28.451" v="11430" actId="1076"/>
          <ac:picMkLst>
            <pc:docMk/>
            <pc:sldMk cId="1558115911" sldId="21855"/>
            <ac:picMk id="14" creationId="{15677EC7-4454-FB01-2C7B-CD3083C367F0}"/>
          </ac:picMkLst>
        </pc:picChg>
        <pc:picChg chg="add del mod modCrop">
          <ac:chgData name="김원준(건축엔지니어링팀)" userId="5d1e3817-6479-4ed6-ad1c-c31dfd33a218" providerId="ADAL" clId="{47A0297C-BB92-4ADA-B7AE-0499FF27D0DE}" dt="2026-06-10T07:58:28.451" v="11430" actId="1076"/>
          <ac:picMkLst>
            <pc:docMk/>
            <pc:sldMk cId="1558115911" sldId="21855"/>
            <ac:picMk id="16" creationId="{875A3F03-9467-86CB-E321-1BE18A4CDC52}"/>
          </ac:picMkLst>
        </pc:picChg>
        <pc:cxnChg chg="add mod">
          <ac:chgData name="김원준(건축엔지니어링팀)" userId="5d1e3817-6479-4ed6-ad1c-c31dfd33a218" providerId="ADAL" clId="{47A0297C-BB92-4ADA-B7AE-0499FF27D0DE}" dt="2026-06-10T07:58:28.451" v="11430" actId="1076"/>
          <ac:cxnSpMkLst>
            <pc:docMk/>
            <pc:sldMk cId="1558115911" sldId="21855"/>
            <ac:cxnSpMk id="74" creationId="{F0600E58-1F85-701B-04C9-849E34006B37}"/>
          </ac:cxnSpMkLst>
        </pc:cxnChg>
      </pc:sldChg>
      <pc:sldChg chg="addSp delSp modSp add mod ord">
        <pc:chgData name="김원준(건축엔지니어링팀)" userId="5d1e3817-6479-4ed6-ad1c-c31dfd33a218" providerId="ADAL" clId="{47A0297C-BB92-4ADA-B7AE-0499FF27D0DE}" dt="2026-06-12T07:59:05.127" v="13078" actId="20577"/>
        <pc:sldMkLst>
          <pc:docMk/>
          <pc:sldMk cId="130568924" sldId="21857"/>
        </pc:sldMkLst>
        <pc:spChg chg="mod">
          <ac:chgData name="김원준(건축엔지니어링팀)" userId="5d1e3817-6479-4ed6-ad1c-c31dfd33a218" providerId="ADAL" clId="{47A0297C-BB92-4ADA-B7AE-0499FF27D0DE}" dt="2026-06-10T07:38:40.816" v="11206" actId="20577"/>
          <ac:spMkLst>
            <pc:docMk/>
            <pc:sldMk cId="130568924" sldId="21857"/>
            <ac:spMk id="5" creationId="{019CE00D-52AB-EB13-6122-59C8E9304ADB}"/>
          </ac:spMkLst>
        </pc:spChg>
        <pc:spChg chg="mod">
          <ac:chgData name="김원준(건축엔지니어링팀)" userId="5d1e3817-6479-4ed6-ad1c-c31dfd33a218" providerId="ADAL" clId="{47A0297C-BB92-4ADA-B7AE-0499FF27D0DE}" dt="2026-06-10T00:35:13.498" v="6525"/>
          <ac:spMkLst>
            <pc:docMk/>
            <pc:sldMk cId="130568924" sldId="21857"/>
            <ac:spMk id="16" creationId="{A26A615D-0EB8-4A1E-BDB7-1F1854EACA59}"/>
          </ac:spMkLst>
        </pc:spChg>
        <pc:spChg chg="mod">
          <ac:chgData name="김원준(건축엔지니어링팀)" userId="5d1e3817-6479-4ed6-ad1c-c31dfd33a218" providerId="ADAL" clId="{47A0297C-BB92-4ADA-B7AE-0499FF27D0DE}" dt="2026-06-11T09:42:47.614" v="12315"/>
          <ac:spMkLst>
            <pc:docMk/>
            <pc:sldMk cId="130568924" sldId="21857"/>
            <ac:spMk id="20" creationId="{3569342F-D4A3-1128-EB43-4B56CAEBDC02}"/>
          </ac:spMkLst>
        </pc:spChg>
        <pc:spChg chg="mod">
          <ac:chgData name="김원준(건축엔지니어링팀)" userId="5d1e3817-6479-4ed6-ad1c-c31dfd33a218" providerId="ADAL" clId="{47A0297C-BB92-4ADA-B7AE-0499FF27D0DE}" dt="2026-06-11T09:42:47.614" v="12315"/>
          <ac:spMkLst>
            <pc:docMk/>
            <pc:sldMk cId="130568924" sldId="21857"/>
            <ac:spMk id="21" creationId="{C342B784-D859-9993-69B7-FB5A4BEFE61A}"/>
          </ac:spMkLst>
        </pc:spChg>
        <pc:spChg chg="add mod">
          <ac:chgData name="김원준(건축엔지니어링팀)" userId="5d1e3817-6479-4ed6-ad1c-c31dfd33a218" providerId="ADAL" clId="{47A0297C-BB92-4ADA-B7AE-0499FF27D0DE}" dt="2026-06-11T09:42:47.614" v="12315"/>
          <ac:spMkLst>
            <pc:docMk/>
            <pc:sldMk cId="130568924" sldId="21857"/>
            <ac:spMk id="22" creationId="{6EB2D86E-9EC0-134A-9316-87B5C0761420}"/>
          </ac:spMkLst>
        </pc:spChg>
        <pc:spChg chg="add del mod">
          <ac:chgData name="김원준(건축엔지니어링팀)" userId="5d1e3817-6479-4ed6-ad1c-c31dfd33a218" providerId="ADAL" clId="{47A0297C-BB92-4ADA-B7AE-0499FF27D0DE}" dt="2026-06-11T09:46:34.266" v="12369" actId="478"/>
          <ac:spMkLst>
            <pc:docMk/>
            <pc:sldMk cId="130568924" sldId="21857"/>
            <ac:spMk id="24" creationId="{4F59E535-E7C7-2153-C093-CD3367D107EE}"/>
          </ac:spMkLst>
        </pc:spChg>
        <pc:spChg chg="add del mod">
          <ac:chgData name="김원준(건축엔지니어링팀)" userId="5d1e3817-6479-4ed6-ad1c-c31dfd33a218" providerId="ADAL" clId="{47A0297C-BB92-4ADA-B7AE-0499FF27D0DE}" dt="2026-06-12T07:52:22.823" v="12897" actId="478"/>
          <ac:spMkLst>
            <pc:docMk/>
            <pc:sldMk cId="130568924" sldId="21857"/>
            <ac:spMk id="24" creationId="{B382439D-7EBE-F8F6-B71A-354E015D7C1F}"/>
          </ac:spMkLst>
        </pc:spChg>
        <pc:spChg chg="add del">
          <ac:chgData name="김원준(건축엔지니어링팀)" userId="5d1e3817-6479-4ed6-ad1c-c31dfd33a218" providerId="ADAL" clId="{47A0297C-BB92-4ADA-B7AE-0499FF27D0DE}" dt="2026-06-12T05:01:51.401" v="12810" actId="478"/>
          <ac:spMkLst>
            <pc:docMk/>
            <pc:sldMk cId="130568924" sldId="21857"/>
            <ac:spMk id="59" creationId="{0DD149F5-A884-BBDB-3EE0-A8B03B46EC32}"/>
          </ac:spMkLst>
        </pc:spChg>
        <pc:grpChg chg="add mod">
          <ac:chgData name="김원준(건축엔지니어링팀)" userId="5d1e3817-6479-4ed6-ad1c-c31dfd33a218" providerId="ADAL" clId="{47A0297C-BB92-4ADA-B7AE-0499FF27D0DE}" dt="2026-06-11T09:42:47.614" v="12315"/>
          <ac:grpSpMkLst>
            <pc:docMk/>
            <pc:sldMk cId="130568924" sldId="21857"/>
            <ac:grpSpMk id="2" creationId="{5256E2D8-26B7-33F5-952D-A0DF003D69BE}"/>
          </ac:grpSpMkLst>
        </pc:grpChg>
        <pc:grpChg chg="add mod">
          <ac:chgData name="김원준(건축엔지니어링팀)" userId="5d1e3817-6479-4ed6-ad1c-c31dfd33a218" providerId="ADAL" clId="{47A0297C-BB92-4ADA-B7AE-0499FF27D0DE}" dt="2026-06-10T01:14:00.278" v="6709" actId="1035"/>
          <ac:grpSpMkLst>
            <pc:docMk/>
            <pc:sldMk cId="130568924" sldId="21857"/>
            <ac:grpSpMk id="12" creationId="{26EB9CFF-86DE-4A1E-022D-F05818346FCE}"/>
          </ac:grpSpMkLst>
        </pc:grpChg>
        <pc:graphicFrameChg chg="add mod modGraphic">
          <ac:chgData name="김원준(건축엔지니어링팀)" userId="5d1e3817-6479-4ed6-ad1c-c31dfd33a218" providerId="ADAL" clId="{47A0297C-BB92-4ADA-B7AE-0499FF27D0DE}" dt="2026-06-12T07:59:05.127" v="13078" actId="20577"/>
          <ac:graphicFrameMkLst>
            <pc:docMk/>
            <pc:sldMk cId="130568924" sldId="21857"/>
            <ac:graphicFrameMk id="9" creationId="{60E11F3B-AD89-52A9-CA17-F8022E285F59}"/>
          </ac:graphicFrameMkLst>
        </pc:graphicFrameChg>
        <pc:picChg chg="mod">
          <ac:chgData name="김원준(건축엔지니어링팀)" userId="5d1e3817-6479-4ed6-ad1c-c31dfd33a218" providerId="ADAL" clId="{47A0297C-BB92-4ADA-B7AE-0499FF27D0DE}" dt="2026-06-11T08:59:46.720" v="11771" actId="1076"/>
          <ac:picMkLst>
            <pc:docMk/>
            <pc:sldMk cId="130568924" sldId="21857"/>
            <ac:picMk id="3" creationId="{39B23D7C-352D-95A1-A9FE-07890BA533C8}"/>
          </ac:picMkLst>
        </pc:picChg>
        <pc:picChg chg="mod">
          <ac:chgData name="김원준(건축엔지니어링팀)" userId="5d1e3817-6479-4ed6-ad1c-c31dfd33a218" providerId="ADAL" clId="{47A0297C-BB92-4ADA-B7AE-0499FF27D0DE}" dt="2026-06-10T00:35:13.498" v="6525"/>
          <ac:picMkLst>
            <pc:docMk/>
            <pc:sldMk cId="130568924" sldId="21857"/>
            <ac:picMk id="18" creationId="{C96250DF-3FF0-DF65-84FC-F74F2E38C63B}"/>
          </ac:picMkLst>
        </pc:picChg>
        <pc:picChg chg="add mod">
          <ac:chgData name="김원준(건축엔지니어링팀)" userId="5d1e3817-6479-4ed6-ad1c-c31dfd33a218" providerId="ADAL" clId="{47A0297C-BB92-4ADA-B7AE-0499FF27D0DE}" dt="2026-06-11T09:42:47.614" v="12315"/>
          <ac:picMkLst>
            <pc:docMk/>
            <pc:sldMk cId="130568924" sldId="21857"/>
            <ac:picMk id="58" creationId="{211DF6F9-3E57-3897-4008-B520AF9B7F4B}"/>
          </ac:picMkLst>
        </pc:picChg>
      </pc:sldChg>
      <pc:sldChg chg="add del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99182964" sldId="21858"/>
        </pc:sldMkLst>
      </pc:sldChg>
      <pc:sldChg chg="add del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88967885" sldId="21860"/>
        </pc:sldMkLst>
      </pc:sldChg>
      <pc:sldChg chg="addSp delSp modSp add mod ord">
        <pc:chgData name="김원준(건축엔지니어링팀)" userId="5d1e3817-6479-4ed6-ad1c-c31dfd33a218" providerId="ADAL" clId="{47A0297C-BB92-4ADA-B7AE-0499FF27D0DE}" dt="2026-06-11T09:40:26.943" v="12135" actId="20577"/>
        <pc:sldMkLst>
          <pc:docMk/>
          <pc:sldMk cId="3991797" sldId="21861"/>
        </pc:sldMkLst>
        <pc:spChg chg="mod">
          <ac:chgData name="김원준(건축엔지니어링팀)" userId="5d1e3817-6479-4ed6-ad1c-c31dfd33a218" providerId="ADAL" clId="{47A0297C-BB92-4ADA-B7AE-0499FF27D0DE}" dt="2026-06-10T07:41:17.852" v="11209" actId="20577"/>
          <ac:spMkLst>
            <pc:docMk/>
            <pc:sldMk cId="3991797" sldId="21861"/>
            <ac:spMk id="5" creationId="{DDC6AF0F-1C72-FD98-6401-6DF85DB64AE9}"/>
          </ac:spMkLst>
        </pc:spChg>
        <pc:spChg chg="mod">
          <ac:chgData name="김원준(건축엔지니어링팀)" userId="5d1e3817-6479-4ed6-ad1c-c31dfd33a218" providerId="ADAL" clId="{47A0297C-BB92-4ADA-B7AE-0499FF27D0DE}" dt="2026-06-11T09:04:52.386" v="11899"/>
          <ac:spMkLst>
            <pc:docMk/>
            <pc:sldMk cId="3991797" sldId="21861"/>
            <ac:spMk id="9" creationId="{A566B40B-0E8F-1F66-C649-58757E7AB14E}"/>
          </ac:spMkLst>
        </pc:spChg>
        <pc:spChg chg="mod">
          <ac:chgData name="김원준(건축엔지니어링팀)" userId="5d1e3817-6479-4ed6-ad1c-c31dfd33a218" providerId="ADAL" clId="{47A0297C-BB92-4ADA-B7AE-0499FF27D0DE}" dt="2026-06-11T09:04:56.292" v="11901" actId="20577"/>
          <ac:spMkLst>
            <pc:docMk/>
            <pc:sldMk cId="3991797" sldId="21861"/>
            <ac:spMk id="12" creationId="{AA03505A-0DF8-10C6-B272-57203B449FE3}"/>
          </ac:spMkLst>
        </pc:spChg>
        <pc:spChg chg="add mod">
          <ac:chgData name="김원준(건축엔지니어링팀)" userId="5d1e3817-6479-4ed6-ad1c-c31dfd33a218" providerId="ADAL" clId="{47A0297C-BB92-4ADA-B7AE-0499FF27D0DE}" dt="2026-06-11T09:34:07.380" v="11938" actId="1076"/>
          <ac:spMkLst>
            <pc:docMk/>
            <pc:sldMk cId="3991797" sldId="21861"/>
            <ac:spMk id="16" creationId="{D38EC645-9B7A-CB61-7231-0912299701D9}"/>
          </ac:spMkLst>
        </pc:spChg>
        <pc:grpChg chg="add mod">
          <ac:chgData name="김원준(건축엔지니어링팀)" userId="5d1e3817-6479-4ed6-ad1c-c31dfd33a218" providerId="ADAL" clId="{47A0297C-BB92-4ADA-B7AE-0499FF27D0DE}" dt="2026-06-11T09:05:34.146" v="11928" actId="1076"/>
          <ac:grpSpMkLst>
            <pc:docMk/>
            <pc:sldMk cId="3991797" sldId="21861"/>
            <ac:grpSpMk id="2" creationId="{8B57FEB0-2F0D-9395-0432-B1B6DE48B533}"/>
          </ac:grpSpMkLst>
        </pc:grpChg>
        <pc:graphicFrameChg chg="mod modGraphic">
          <ac:chgData name="김원준(건축엔지니어링팀)" userId="5d1e3817-6479-4ed6-ad1c-c31dfd33a218" providerId="ADAL" clId="{47A0297C-BB92-4ADA-B7AE-0499FF27D0DE}" dt="2026-06-11T09:40:26.943" v="12135" actId="20577"/>
          <ac:graphicFrameMkLst>
            <pc:docMk/>
            <pc:sldMk cId="3991797" sldId="21861"/>
            <ac:graphicFrameMk id="60" creationId="{894C47FB-97B3-286A-2C92-B79B9A460441}"/>
          </ac:graphicFrameMkLst>
        </pc:graphicFrameChg>
        <pc:picChg chg="add mod modCrop">
          <ac:chgData name="김원준(건축엔지니어링팀)" userId="5d1e3817-6479-4ed6-ad1c-c31dfd33a218" providerId="ADAL" clId="{47A0297C-BB92-4ADA-B7AE-0499FF27D0DE}" dt="2026-06-11T09:34:07.380" v="11938" actId="1076"/>
          <ac:picMkLst>
            <pc:docMk/>
            <pc:sldMk cId="3991797" sldId="21861"/>
            <ac:picMk id="20" creationId="{A9D8FDF8-EE6E-880C-85A4-9F99BFD00528}"/>
          </ac:picMkLst>
        </pc:picChg>
      </pc:sldChg>
      <pc:sldChg chg="addSp delSp modSp add mod">
        <pc:chgData name="김원준(건축엔지니어링팀)" userId="5d1e3817-6479-4ed6-ad1c-c31dfd33a218" providerId="ADAL" clId="{47A0297C-BB92-4ADA-B7AE-0499FF27D0DE}" dt="2026-06-12T07:52:41.562" v="12907" actId="1076"/>
        <pc:sldMkLst>
          <pc:docMk/>
          <pc:sldMk cId="3785674621" sldId="21862"/>
        </pc:sldMkLst>
        <pc:spChg chg="add mod">
          <ac:chgData name="김원준(건축엔지니어링팀)" userId="5d1e3817-6479-4ed6-ad1c-c31dfd33a218" providerId="ADAL" clId="{47A0297C-BB92-4ADA-B7AE-0499FF27D0DE}" dt="2026-06-11T09:35:30.928" v="11956"/>
          <ac:spMkLst>
            <pc:docMk/>
            <pc:sldMk cId="3785674621" sldId="21862"/>
            <ac:spMk id="2" creationId="{6D7A4DC7-7EF6-9C63-E4A4-BB3E04B39750}"/>
          </ac:spMkLst>
        </pc:spChg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3785674621" sldId="21862"/>
            <ac:spMk id="5" creationId="{5FBA845C-FCC1-250C-4E50-E5DD827EA839}"/>
          </ac:spMkLst>
        </pc:spChg>
        <pc:spChg chg="mod">
          <ac:chgData name="김원준(건축엔지니어링팀)" userId="5d1e3817-6479-4ed6-ad1c-c31dfd33a218" providerId="ADAL" clId="{47A0297C-BB92-4ADA-B7AE-0499FF27D0DE}" dt="2026-06-11T09:35:30.928" v="11956"/>
          <ac:spMkLst>
            <pc:docMk/>
            <pc:sldMk cId="3785674621" sldId="21862"/>
            <ac:spMk id="25" creationId="{E9DA4C05-C654-38DA-50C4-6946A889CA4F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27" creationId="{0E68B775-7B83-6699-CC0A-75565F70FA08}"/>
          </ac:spMkLst>
        </pc:spChg>
        <pc:spChg chg="mod">
          <ac:chgData name="김원준(건축엔지니어링팀)" userId="5d1e3817-6479-4ed6-ad1c-c31dfd33a218" providerId="ADAL" clId="{47A0297C-BB92-4ADA-B7AE-0499FF27D0DE}" dt="2026-06-11T09:43:12.724" v="12319" actId="20577"/>
          <ac:spMkLst>
            <pc:docMk/>
            <pc:sldMk cId="3785674621" sldId="21862"/>
            <ac:spMk id="28" creationId="{4EAEDFC8-66F5-E36B-75E2-54CB9DB98E47}"/>
          </ac:spMkLst>
        </pc:spChg>
        <pc:spChg chg="add mod">
          <ac:chgData name="김원준(건축엔지니어링팀)" userId="5d1e3817-6479-4ed6-ad1c-c31dfd33a218" providerId="ADAL" clId="{47A0297C-BB92-4ADA-B7AE-0499FF27D0DE}" dt="2026-06-12T07:52:41.562" v="12907" actId="1076"/>
          <ac:spMkLst>
            <pc:docMk/>
            <pc:sldMk cId="3785674621" sldId="21862"/>
            <ac:spMk id="31" creationId="{890B166E-8913-9D77-1E5A-A967AA317554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53" creationId="{8B9C1AB4-4A35-1356-368C-0C5129994889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59" creationId="{802E31DE-CD24-F26C-C75B-1A4AA0FE9E3D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63" creationId="{0D2704AF-112E-64AC-BDD4-6EAE8FFC2ED7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66" creationId="{1F33382E-2B64-8964-D93B-B49A214AB435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67" creationId="{9848D5B9-A874-57AE-0611-9727E0782058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69" creationId="{D26AD7A5-5253-A6FC-F1A4-58AF677CA20B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72" creationId="{366BE38D-AD3C-B46A-B014-35C37281F2CF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75" creationId="{F3DC17F1-F3C0-6CCC-6E76-EAB9237733A5}"/>
          </ac:spMkLst>
        </pc:spChg>
        <pc:spChg chg="mod">
          <ac:chgData name="김원준(건축엔지니어링팀)" userId="5d1e3817-6479-4ed6-ad1c-c31dfd33a218" providerId="ADAL" clId="{47A0297C-BB92-4ADA-B7AE-0499FF27D0DE}" dt="2026-06-10T04:53:16.843" v="7824"/>
          <ac:spMkLst>
            <pc:docMk/>
            <pc:sldMk cId="3785674621" sldId="21862"/>
            <ac:spMk id="76" creationId="{344C4494-DCF3-A50B-3383-D88E4EF3A6BD}"/>
          </ac:spMkLst>
        </pc:spChg>
        <pc:spChg chg="mod">
          <ac:chgData name="김원준(건축엔지니어링팀)" userId="5d1e3817-6479-4ed6-ad1c-c31dfd33a218" providerId="ADAL" clId="{47A0297C-BB92-4ADA-B7AE-0499FF27D0DE}" dt="2026-06-10T04:53:39.031" v="7826"/>
          <ac:spMkLst>
            <pc:docMk/>
            <pc:sldMk cId="3785674621" sldId="21862"/>
            <ac:spMk id="78" creationId="{5BCAFCB8-8C21-7E74-8257-F92082E91FD4}"/>
          </ac:spMkLst>
        </pc:spChg>
        <pc:spChg chg="mod">
          <ac:chgData name="김원준(건축엔지니어링팀)" userId="5d1e3817-6479-4ed6-ad1c-c31dfd33a218" providerId="ADAL" clId="{47A0297C-BB92-4ADA-B7AE-0499FF27D0DE}" dt="2026-06-10T04:53:39.031" v="7826"/>
          <ac:spMkLst>
            <pc:docMk/>
            <pc:sldMk cId="3785674621" sldId="21862"/>
            <ac:spMk id="79" creationId="{681DCE02-03C1-673D-B9D2-C97505DD21E8}"/>
          </ac:spMkLst>
        </pc:spChg>
        <pc:grpChg chg="add mod">
          <ac:chgData name="김원준(건축엔지니어링팀)" userId="5d1e3817-6479-4ed6-ad1c-c31dfd33a218" providerId="ADAL" clId="{47A0297C-BB92-4ADA-B7AE-0499FF27D0DE}" dt="2026-06-11T09:35:30.928" v="11956"/>
          <ac:grpSpMkLst>
            <pc:docMk/>
            <pc:sldMk cId="3785674621" sldId="21862"/>
            <ac:grpSpMk id="7" creationId="{39FBA9F7-D1EC-FDE1-0677-FF1CB1AC02FC}"/>
          </ac:grpSpMkLst>
        </pc:grpChg>
        <pc:grpChg chg="ord">
          <ac:chgData name="김원준(건축엔지니어링팀)" userId="5d1e3817-6479-4ed6-ad1c-c31dfd33a218" providerId="ADAL" clId="{47A0297C-BB92-4ADA-B7AE-0499FF27D0DE}" dt="2026-06-10T05:23:05.162" v="8443"/>
          <ac:grpSpMkLst>
            <pc:docMk/>
            <pc:sldMk cId="3785674621" sldId="21862"/>
            <ac:grpSpMk id="71" creationId="{E67F3DAA-2922-C625-D2B8-83B63C006181}"/>
          </ac:grpSpMkLst>
        </pc:grpChg>
        <pc:grpChg chg="add mod">
          <ac:chgData name="김원준(건축엔지니어링팀)" userId="5d1e3817-6479-4ed6-ad1c-c31dfd33a218" providerId="ADAL" clId="{47A0297C-BB92-4ADA-B7AE-0499FF27D0DE}" dt="2026-06-10T04:53:39.031" v="7826"/>
          <ac:grpSpMkLst>
            <pc:docMk/>
            <pc:sldMk cId="3785674621" sldId="21862"/>
            <ac:grpSpMk id="77" creationId="{7191884B-B135-0E58-5CBF-A50C48D9E6DA}"/>
          </ac:grpSpMkLst>
        </pc:grpChg>
        <pc:graphicFrameChg chg="mod modGraphic">
          <ac:chgData name="김원준(건축엔지니어링팀)" userId="5d1e3817-6479-4ed6-ad1c-c31dfd33a218" providerId="ADAL" clId="{47A0297C-BB92-4ADA-B7AE-0499FF27D0DE}" dt="2026-06-10T07:01:58.809" v="10194" actId="20577"/>
          <ac:graphicFrameMkLst>
            <pc:docMk/>
            <pc:sldMk cId="3785674621" sldId="21862"/>
            <ac:graphicFrameMk id="62" creationId="{784ADC1E-DD0D-954A-68F5-9E68657965DA}"/>
          </ac:graphicFrameMkLst>
        </pc:graphicFrameChg>
        <pc:picChg chg="add mod">
          <ac:chgData name="김원준(건축엔지니어링팀)" userId="5d1e3817-6479-4ed6-ad1c-c31dfd33a218" providerId="ADAL" clId="{47A0297C-BB92-4ADA-B7AE-0499FF27D0DE}" dt="2026-06-11T09:35:30.928" v="11956"/>
          <ac:picMkLst>
            <pc:docMk/>
            <pc:sldMk cId="3785674621" sldId="21862"/>
            <ac:picMk id="6" creationId="{14E2A79A-4E72-C355-1281-78D38BE07C15}"/>
          </ac:picMkLst>
        </pc:picChg>
        <pc:picChg chg="mod">
          <ac:chgData name="김원준(건축엔지니어링팀)" userId="5d1e3817-6479-4ed6-ad1c-c31dfd33a218" providerId="ADAL" clId="{47A0297C-BB92-4ADA-B7AE-0499FF27D0DE}" dt="2026-06-10T04:33:10.223" v="7255" actId="1076"/>
          <ac:picMkLst>
            <pc:docMk/>
            <pc:sldMk cId="3785674621" sldId="21862"/>
            <ac:picMk id="54" creationId="{644872DC-7C70-347E-1FFE-05F7B7688CB8}"/>
          </ac:picMkLst>
        </pc:picChg>
        <pc:picChg chg="mod">
          <ac:chgData name="김원준(건축엔지니어링팀)" userId="5d1e3817-6479-4ed6-ad1c-c31dfd33a218" providerId="ADAL" clId="{47A0297C-BB92-4ADA-B7AE-0499FF27D0DE}" dt="2026-06-10T04:33:10.223" v="7255" actId="1076"/>
          <ac:picMkLst>
            <pc:docMk/>
            <pc:sldMk cId="3785674621" sldId="21862"/>
            <ac:picMk id="56" creationId="{33DD711F-D3D7-7400-2B5D-4EFD600FAAEC}"/>
          </ac:picMkLst>
        </pc:picChg>
        <pc:picChg chg="mod">
          <ac:chgData name="김원준(건축엔지니어링팀)" userId="5d1e3817-6479-4ed6-ad1c-c31dfd33a218" providerId="ADAL" clId="{47A0297C-BB92-4ADA-B7AE-0499FF27D0DE}" dt="2026-06-10T04:33:10.223" v="7255" actId="1076"/>
          <ac:picMkLst>
            <pc:docMk/>
            <pc:sldMk cId="3785674621" sldId="21862"/>
            <ac:picMk id="58" creationId="{4DFF4AE8-B9B3-80EC-8900-4029B4A14BEF}"/>
          </ac:picMkLst>
        </pc:picChg>
        <pc:picChg chg="mod">
          <ac:chgData name="김원준(건축엔지니어링팀)" userId="5d1e3817-6479-4ed6-ad1c-c31dfd33a218" providerId="ADAL" clId="{47A0297C-BB92-4ADA-B7AE-0499FF27D0DE}" dt="2026-06-10T04:33:10.223" v="7255" actId="1076"/>
          <ac:picMkLst>
            <pc:docMk/>
            <pc:sldMk cId="3785674621" sldId="21862"/>
            <ac:picMk id="60" creationId="{9F534028-EB58-C63F-7691-D52034100D93}"/>
          </ac:picMkLst>
        </pc:picChg>
        <pc:picChg chg="add">
          <ac:chgData name="김원준(건축엔지니어링팀)" userId="5d1e3817-6479-4ed6-ad1c-c31dfd33a218" providerId="ADAL" clId="{47A0297C-BB92-4ADA-B7AE-0499FF27D0DE}" dt="2026-06-10T05:22:54.513" v="8440" actId="22"/>
          <ac:picMkLst>
            <pc:docMk/>
            <pc:sldMk cId="3785674621" sldId="21862"/>
            <ac:picMk id="81" creationId="{F23AC31C-7C76-4F7A-3592-9C237DDC9A36}"/>
          </ac:picMkLst>
        </pc:picChg>
        <pc:picChg chg="add">
          <ac:chgData name="김원준(건축엔지니어링팀)" userId="5d1e3817-6479-4ed6-ad1c-c31dfd33a218" providerId="ADAL" clId="{47A0297C-BB92-4ADA-B7AE-0499FF27D0DE}" dt="2026-06-10T05:22:54.513" v="8440" actId="22"/>
          <ac:picMkLst>
            <pc:docMk/>
            <pc:sldMk cId="3785674621" sldId="21862"/>
            <ac:picMk id="83" creationId="{78AA1E84-7501-BC8F-9947-E79552EE29E1}"/>
          </ac:picMkLst>
        </pc:picChg>
      </pc:sldChg>
      <pc:sldChg chg="addSp delSp modSp add mod">
        <pc:chgData name="김원준(건축엔지니어링팀)" userId="5d1e3817-6479-4ed6-ad1c-c31dfd33a218" providerId="ADAL" clId="{47A0297C-BB92-4ADA-B7AE-0499FF27D0DE}" dt="2026-06-12T07:53:47.280" v="12943" actId="478"/>
        <pc:sldMkLst>
          <pc:docMk/>
          <pc:sldMk cId="4040287402" sldId="21863"/>
        </pc:sldMkLst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4040287402" sldId="21863"/>
            <ac:spMk id="5" creationId="{36037C34-833C-6DAE-715E-910D178AD51B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6" creationId="{D5919356-6552-69EC-299D-84908167BBD7}"/>
          </ac:spMkLst>
        </pc:spChg>
        <pc:spChg chg="add mod">
          <ac:chgData name="김원준(건축엔지니어링팀)" userId="5d1e3817-6479-4ed6-ad1c-c31dfd33a218" providerId="ADAL" clId="{47A0297C-BB92-4ADA-B7AE-0499FF27D0DE}" dt="2026-06-11T09:35:53.668" v="11959"/>
          <ac:spMkLst>
            <pc:docMk/>
            <pc:sldMk cId="4040287402" sldId="21863"/>
            <ac:spMk id="25" creationId="{3E6FBB40-AFEB-B7CA-C4BB-DD0FB67A7A3D}"/>
          </ac:spMkLst>
        </pc:spChg>
        <pc:spChg chg="mod">
          <ac:chgData name="김원준(건축엔지니어링팀)" userId="5d1e3817-6479-4ed6-ad1c-c31dfd33a218" providerId="ADAL" clId="{47A0297C-BB92-4ADA-B7AE-0499FF27D0DE}" dt="2026-06-11T09:35:53.668" v="11959"/>
          <ac:spMkLst>
            <pc:docMk/>
            <pc:sldMk cId="4040287402" sldId="21863"/>
            <ac:spMk id="32" creationId="{4A13C438-9F6D-98CF-55A5-901E3C6FC8B9}"/>
          </ac:spMkLst>
        </pc:spChg>
        <pc:spChg chg="mod">
          <ac:chgData name="김원준(건축엔지니어링팀)" userId="5d1e3817-6479-4ed6-ad1c-c31dfd33a218" providerId="ADAL" clId="{47A0297C-BB92-4ADA-B7AE-0499FF27D0DE}" dt="2026-06-11T09:43:18.264" v="12321" actId="20577"/>
          <ac:spMkLst>
            <pc:docMk/>
            <pc:sldMk cId="4040287402" sldId="21863"/>
            <ac:spMk id="36" creationId="{6EFCD07E-D1F9-580B-B68D-71BE15A5E20C}"/>
          </ac:spMkLst>
        </pc:spChg>
        <pc:spChg chg="add del mod">
          <ac:chgData name="김원준(건축엔지니어링팀)" userId="5d1e3817-6479-4ed6-ad1c-c31dfd33a218" providerId="ADAL" clId="{47A0297C-BB92-4ADA-B7AE-0499FF27D0DE}" dt="2026-06-12T07:53:47.280" v="12943" actId="478"/>
          <ac:spMkLst>
            <pc:docMk/>
            <pc:sldMk cId="4040287402" sldId="21863"/>
            <ac:spMk id="37" creationId="{4817FB1E-F67E-DA36-6057-93703A4C42F6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53" creationId="{7CFAE3DC-8FF7-AF55-211F-EF6EB8622B47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57" creationId="{3B5E6C0C-6941-6F7D-11D3-D478A25FC88E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59" creationId="{24E35FB1-158C-EB03-E462-B1C62A43AA2C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63" creationId="{D92876DC-68DE-FCF6-8398-866D9FAB44B4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67" creationId="{A7D94E21-2DAF-5938-8DFF-8E59A880A923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69" creationId="{3DBDB5F0-8E65-2D04-E1D6-243B16A853C2}"/>
          </ac:spMkLst>
        </pc:spChg>
        <pc:spChg chg="ord">
          <ac:chgData name="김원준(건축엔지니어링팀)" userId="5d1e3817-6479-4ed6-ad1c-c31dfd33a218" providerId="ADAL" clId="{47A0297C-BB92-4ADA-B7AE-0499FF27D0DE}" dt="2026-06-10T05:21:18.548" v="8431" actId="166"/>
          <ac:spMkLst>
            <pc:docMk/>
            <pc:sldMk cId="4040287402" sldId="21863"/>
            <ac:spMk id="70" creationId="{DAC3583A-3F01-AE66-14A0-DD8FEADE4D54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72" creationId="{42568DCF-A53D-7A6E-808F-BE37A7C00E2D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73" creationId="{39F2C541-C7CA-3892-3C99-22D26498C6B0}"/>
          </ac:spMkLst>
        </pc:spChg>
        <pc:spChg chg="mod">
          <ac:chgData name="김원준(건축엔지니어링팀)" userId="5d1e3817-6479-4ed6-ad1c-c31dfd33a218" providerId="ADAL" clId="{47A0297C-BB92-4ADA-B7AE-0499FF27D0DE}" dt="2026-06-10T05:04:24.648" v="8398"/>
          <ac:spMkLst>
            <pc:docMk/>
            <pc:sldMk cId="4040287402" sldId="21863"/>
            <ac:spMk id="75" creationId="{48CA992F-C0AB-50A4-164C-F854B086920B}"/>
          </ac:spMkLst>
        </pc:spChg>
        <pc:grpChg chg="add mod">
          <ac:chgData name="김원준(건축엔지니어링팀)" userId="5d1e3817-6479-4ed6-ad1c-c31dfd33a218" providerId="ADAL" clId="{47A0297C-BB92-4ADA-B7AE-0499FF27D0DE}" dt="2026-06-11T09:35:53.668" v="11959"/>
          <ac:grpSpMkLst>
            <pc:docMk/>
            <pc:sldMk cId="4040287402" sldId="21863"/>
            <ac:grpSpMk id="31" creationId="{89691B87-12F8-40E8-FBDE-66CB7276FB9E}"/>
          </ac:grpSpMkLst>
        </pc:grpChg>
        <pc:grpChg chg="ord">
          <ac:chgData name="김원준(건축엔지니어링팀)" userId="5d1e3817-6479-4ed6-ad1c-c31dfd33a218" providerId="ADAL" clId="{47A0297C-BB92-4ADA-B7AE-0499FF27D0DE}" dt="2026-06-10T05:21:40.790" v="8437" actId="166"/>
          <ac:grpSpMkLst>
            <pc:docMk/>
            <pc:sldMk cId="4040287402" sldId="21863"/>
            <ac:grpSpMk id="68" creationId="{1BA2D68F-1330-5EB6-E7F7-603F25B5739E}"/>
          </ac:grpSpMkLst>
        </pc:grpChg>
        <pc:graphicFrameChg chg="mod modGraphic">
          <ac:chgData name="김원준(건축엔지니어링팀)" userId="5d1e3817-6479-4ed6-ad1c-c31dfd33a218" providerId="ADAL" clId="{47A0297C-BB92-4ADA-B7AE-0499FF27D0DE}" dt="2026-06-11T09:45:21.224" v="12366" actId="122"/>
          <ac:graphicFrameMkLst>
            <pc:docMk/>
            <pc:sldMk cId="4040287402" sldId="21863"/>
            <ac:graphicFrameMk id="62" creationId="{7A0C38D2-0E09-1DE7-E874-0868BC984C30}"/>
          </ac:graphicFrameMkLst>
        </pc:graphicFrameChg>
        <pc:picChg chg="add mod">
          <ac:chgData name="김원준(건축엔지니어링팀)" userId="5d1e3817-6479-4ed6-ad1c-c31dfd33a218" providerId="ADAL" clId="{47A0297C-BB92-4ADA-B7AE-0499FF27D0DE}" dt="2026-06-11T09:35:53.668" v="11959"/>
          <ac:picMkLst>
            <pc:docMk/>
            <pc:sldMk cId="4040287402" sldId="21863"/>
            <ac:picMk id="28" creationId="{9C8CE20D-8598-FDBC-118B-926924726E32}"/>
          </ac:picMkLst>
        </pc:picChg>
        <pc:picChg chg="add mod ord modCrop">
          <ac:chgData name="김원준(건축엔지니어링팀)" userId="5d1e3817-6479-4ed6-ad1c-c31dfd33a218" providerId="ADAL" clId="{47A0297C-BB92-4ADA-B7AE-0499FF27D0DE}" dt="2026-06-10T05:21:29.805" v="8436" actId="167"/>
          <ac:picMkLst>
            <pc:docMk/>
            <pc:sldMk cId="4040287402" sldId="21863"/>
            <ac:picMk id="80" creationId="{704F4E74-5E5E-E75F-4077-8EB9EA8F1F1C}"/>
          </ac:picMkLst>
        </pc:picChg>
        <pc:picChg chg="add mod">
          <ac:chgData name="김원준(건축엔지니어링팀)" userId="5d1e3817-6479-4ed6-ad1c-c31dfd33a218" providerId="ADAL" clId="{47A0297C-BB92-4ADA-B7AE-0499FF27D0DE}" dt="2026-06-10T05:21:47.124" v="8439" actId="1076"/>
          <ac:picMkLst>
            <pc:docMk/>
            <pc:sldMk cId="4040287402" sldId="21863"/>
            <ac:picMk id="82" creationId="{0EFDFA78-1F5C-17EE-1AE4-58E093A880CB}"/>
          </ac:picMkLst>
        </pc:picChg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249716048" sldId="21865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647957314" sldId="21866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387393786" sldId="21867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2803413368" sldId="21868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921904790" sldId="21869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2191249170" sldId="21870"/>
        </pc:sldMkLst>
      </pc:sldChg>
      <pc:sldChg chg="addSp del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497310590" sldId="21871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441612095" sldId="21872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851702694" sldId="21873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3628439237" sldId="21874"/>
        </pc:sldMkLst>
      </pc:sldChg>
      <pc:sldChg chg="addSp add del mod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407813036" sldId="21875"/>
        </pc:sldMkLst>
      </pc:sldChg>
      <pc:sldChg chg="add del">
        <pc:chgData name="김원준(건축엔지니어링팀)" userId="5d1e3817-6479-4ed6-ad1c-c31dfd33a218" providerId="ADAL" clId="{47A0297C-BB92-4ADA-B7AE-0499FF27D0DE}" dt="2026-06-11T09:46:53.869" v="12370" actId="47"/>
        <pc:sldMkLst>
          <pc:docMk/>
          <pc:sldMk cId="1062292510" sldId="21876"/>
        </pc:sldMkLst>
      </pc:sldChg>
      <pc:sldChg chg="addSp delSp modSp add mod ord">
        <pc:chgData name="김원준(건축엔지니어링팀)" userId="5d1e3817-6479-4ed6-ad1c-c31dfd33a218" providerId="ADAL" clId="{47A0297C-BB92-4ADA-B7AE-0499FF27D0DE}" dt="2026-06-12T01:26:50.620" v="12747" actId="1076"/>
        <pc:sldMkLst>
          <pc:docMk/>
          <pc:sldMk cId="1079575617" sldId="21877"/>
        </pc:sldMkLst>
        <pc:spChg chg="add del mod">
          <ac:chgData name="김원준(건축엔지니어링팀)" userId="5d1e3817-6479-4ed6-ad1c-c31dfd33a218" providerId="ADAL" clId="{47A0297C-BB92-4ADA-B7AE-0499FF27D0DE}" dt="2026-06-10T07:41:10.408" v="11207"/>
          <ac:spMkLst>
            <pc:docMk/>
            <pc:sldMk cId="1079575617" sldId="21877"/>
            <ac:spMk id="5" creationId="{A03BDF02-45B6-D2C6-D58E-631B54F87C82}"/>
          </ac:spMkLst>
        </pc:spChg>
        <pc:spChg chg="mod">
          <ac:chgData name="김원준(건축엔지니어링팀)" userId="5d1e3817-6479-4ed6-ad1c-c31dfd33a218" providerId="ADAL" clId="{47A0297C-BB92-4ADA-B7AE-0499FF27D0DE}" dt="2026-06-11T09:42:26.978" v="12309" actId="6549"/>
          <ac:spMkLst>
            <pc:docMk/>
            <pc:sldMk cId="1079575617" sldId="21877"/>
            <ac:spMk id="6" creationId="{89405C35-DBB5-84F4-6585-735214174819}"/>
          </ac:spMkLst>
        </pc:spChg>
        <pc:spChg chg="mod">
          <ac:chgData name="김원준(건축엔지니어링팀)" userId="5d1e3817-6479-4ed6-ad1c-c31dfd33a218" providerId="ADAL" clId="{47A0297C-BB92-4ADA-B7AE-0499FF27D0DE}" dt="2026-06-11T09:42:25.977" v="12307" actId="20577"/>
          <ac:spMkLst>
            <pc:docMk/>
            <pc:sldMk cId="1079575617" sldId="21877"/>
            <ac:spMk id="12" creationId="{C4D9FC56-5AFA-7FB0-5978-6ABD219D4DA4}"/>
          </ac:spMkLst>
        </pc:spChg>
        <pc:spChg chg="mod">
          <ac:chgData name="김원준(건축엔지니어링팀)" userId="5d1e3817-6479-4ed6-ad1c-c31dfd33a218" providerId="ADAL" clId="{47A0297C-BB92-4ADA-B7AE-0499FF27D0DE}" dt="2026-06-11T09:42:25.753" v="12306" actId="20577"/>
          <ac:spMkLst>
            <pc:docMk/>
            <pc:sldMk cId="1079575617" sldId="21877"/>
            <ac:spMk id="15" creationId="{A5F98BFB-93BD-4B37-45C5-7F2A640A5EFD}"/>
          </ac:spMkLst>
        </pc:spChg>
        <pc:spChg chg="mod">
          <ac:chgData name="김원준(건축엔지니어링팀)" userId="5d1e3817-6479-4ed6-ad1c-c31dfd33a218" providerId="ADAL" clId="{47A0297C-BB92-4ADA-B7AE-0499FF27D0DE}" dt="2026-06-11T09:42:25.337" v="12304" actId="6549"/>
          <ac:spMkLst>
            <pc:docMk/>
            <pc:sldMk cId="1079575617" sldId="21877"/>
            <ac:spMk id="18" creationId="{60F0DE80-F499-A6D6-9936-7B7915E05BB1}"/>
          </ac:spMkLst>
        </pc:spChg>
        <pc:spChg chg="mod">
          <ac:chgData name="김원준(건축엔지니어링팀)" userId="5d1e3817-6479-4ed6-ad1c-c31dfd33a218" providerId="ADAL" clId="{47A0297C-BB92-4ADA-B7AE-0499FF27D0DE}" dt="2026-06-11T09:42:24.923" v="12302" actId="6549"/>
          <ac:spMkLst>
            <pc:docMk/>
            <pc:sldMk cId="1079575617" sldId="21877"/>
            <ac:spMk id="26" creationId="{C2D84306-F34E-86A9-8E8F-5183C2A03ABE}"/>
          </ac:spMkLst>
        </pc:spChg>
        <pc:spChg chg="add mod">
          <ac:chgData name="김원준(건축엔지니어링팀)" userId="5d1e3817-6479-4ed6-ad1c-c31dfd33a218" providerId="ADAL" clId="{47A0297C-BB92-4ADA-B7AE-0499FF27D0DE}" dt="2026-06-10T07:28:52.760" v="10890" actId="164"/>
          <ac:spMkLst>
            <pc:docMk/>
            <pc:sldMk cId="1079575617" sldId="21877"/>
            <ac:spMk id="28" creationId="{92CB962F-D4CD-D3F6-D8E3-332FA27764E4}"/>
          </ac:spMkLst>
        </pc:spChg>
        <pc:grpChg chg="add mod">
          <ac:chgData name="김원준(건축엔지니어링팀)" userId="5d1e3817-6479-4ed6-ad1c-c31dfd33a218" providerId="ADAL" clId="{47A0297C-BB92-4ADA-B7AE-0499FF27D0DE}" dt="2026-06-12T01:26:50.620" v="12747" actId="1076"/>
          <ac:grpSpMkLst>
            <pc:docMk/>
            <pc:sldMk cId="1079575617" sldId="21877"/>
            <ac:grpSpMk id="29" creationId="{5099AD0F-DB51-4021-FCD1-FC70E21EBB39}"/>
          </ac:grpSpMkLst>
        </pc:grpChg>
        <pc:graphicFrameChg chg="mod modGraphic">
          <ac:chgData name="김원준(건축엔지니어링팀)" userId="5d1e3817-6479-4ed6-ad1c-c31dfd33a218" providerId="ADAL" clId="{47A0297C-BB92-4ADA-B7AE-0499FF27D0DE}" dt="2026-06-11T09:42:24.416" v="12300" actId="20577"/>
          <ac:graphicFrameMkLst>
            <pc:docMk/>
            <pc:sldMk cId="1079575617" sldId="21877"/>
            <ac:graphicFrameMk id="9" creationId="{41C27946-49C4-2D71-37EF-5DD3248A867D}"/>
          </ac:graphicFrameMkLst>
        </pc:graphicFrameChg>
        <pc:graphicFrameChg chg="add mod modGraphic">
          <ac:chgData name="김원준(건축엔지니어링팀)" userId="5d1e3817-6479-4ed6-ad1c-c31dfd33a218" providerId="ADAL" clId="{47A0297C-BB92-4ADA-B7AE-0499FF27D0DE}" dt="2026-06-10T07:29:09.922" v="10895" actId="1076"/>
          <ac:graphicFrameMkLst>
            <pc:docMk/>
            <pc:sldMk cId="1079575617" sldId="21877"/>
            <ac:graphicFrameMk id="27" creationId="{46BE8429-4BEA-AE78-88ED-B2CA33B4F5B3}"/>
          </ac:graphicFrameMkLst>
        </pc:graphicFrameChg>
        <pc:picChg chg="add mod ord">
          <ac:chgData name="김원준(건축엔지니어링팀)" userId="5d1e3817-6479-4ed6-ad1c-c31dfd33a218" providerId="ADAL" clId="{47A0297C-BB92-4ADA-B7AE-0499FF27D0DE}" dt="2026-06-10T07:28:52.760" v="10890" actId="164"/>
          <ac:picMkLst>
            <pc:docMk/>
            <pc:sldMk cId="1079575617" sldId="21877"/>
            <ac:picMk id="8" creationId="{CAC1C06D-DE85-0056-C99A-388D8DDF7F03}"/>
          </ac:picMkLst>
        </pc:picChg>
      </pc:sldChg>
      <pc:sldMasterChg chg="delSldLayout">
        <pc:chgData name="김원준(건축엔지니어링팀)" userId="5d1e3817-6479-4ed6-ad1c-c31dfd33a218" providerId="ADAL" clId="{47A0297C-BB92-4ADA-B7AE-0499FF27D0DE}" dt="2026-06-08T06:47:15.292" v="2604" actId="47"/>
        <pc:sldMasterMkLst>
          <pc:docMk/>
          <pc:sldMasterMk cId="2097908013" sldId="2147483658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FEDE1-65E7-45BD-B126-FDFE9FDCFC45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02048-DC74-4B96-B0E3-7DCEF18F61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423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65B3A-5DE1-49DA-AA5B-F07C5750CC91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739775"/>
            <a:ext cx="53498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689240"/>
            <a:ext cx="5438775" cy="44429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6900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376900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D4951-15C2-4EC8-9BFE-A8770D39B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6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23900" y="739775"/>
            <a:ext cx="53498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4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69978" indent="-296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84582" indent="-236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58414" indent="-236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132249" indent="-236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606082" indent="-236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3079915" indent="-236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553746" indent="-236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4027581" indent="-236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EAFC9930-4E05-4BC0-84FC-C256FDF4D485}" type="slidenum">
              <a:rPr lang="ko-KR" altLang="en-US" smtClean="0">
                <a:latin typeface="굴림" charset="-127"/>
                <a:ea typeface="굴림" charset="-127"/>
              </a:rPr>
              <a:pPr eaLnBrk="1" hangingPunct="1">
                <a:spcBef>
                  <a:spcPct val="0"/>
                </a:spcBef>
              </a:pPr>
              <a:t>0</a:t>
            </a:fld>
            <a:endParaRPr lang="ko-KR" altLang="en-US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733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 bwMode="auto">
          <a:xfrm>
            <a:off x="273000" y="2570135"/>
            <a:ext cx="9360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945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 hasCustomPrompt="1"/>
          </p:nvPr>
        </p:nvSpPr>
        <p:spPr>
          <a:xfrm>
            <a:off x="273005" y="57089"/>
            <a:ext cx="1038279" cy="318924"/>
          </a:xfrm>
          <a:prstGeom prst="rect">
            <a:avLst/>
          </a:prstGeom>
          <a:solidFill>
            <a:schemeClr val="accent3"/>
          </a:solidFill>
        </p:spPr>
        <p:txBody>
          <a:bodyPr wrap="none" lIns="72000" tIns="36000" rIns="72000" bIns="36000" anchor="ctr">
            <a:spAutoFit/>
          </a:bodyPr>
          <a:lstStyle>
            <a:lvl1pPr algn="l" eaLnBrk="1" latinLnBrk="0" hangingPunct="1">
              <a:defRPr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err="1"/>
              <a:t>장표</a:t>
            </a:r>
            <a:r>
              <a:rPr lang="ko-KR" altLang="en-US"/>
              <a:t> 제목</a:t>
            </a:r>
          </a:p>
        </p:txBody>
      </p:sp>
      <p:sp>
        <p:nvSpPr>
          <p:cNvPr id="10" name="텍스트 개체 틀 24"/>
          <p:cNvSpPr>
            <a:spLocks noGrp="1"/>
          </p:cNvSpPr>
          <p:nvPr>
            <p:ph type="body" sz="quarter" idx="12" hasCustomPrompt="1"/>
          </p:nvPr>
        </p:nvSpPr>
        <p:spPr>
          <a:xfrm>
            <a:off x="273000" y="505223"/>
            <a:ext cx="9360000" cy="319738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marL="0" indent="0" eaLnBrk="1" latinLnBrk="0" hangingPunct="1">
              <a:buFontTx/>
              <a:buNone/>
              <a:defRPr sz="1600" b="1" baseline="0"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ko-KR" altLang="en-US"/>
              <a:t>본문의 핵심사항을 요약 </a:t>
            </a:r>
            <a:r>
              <a:rPr lang="en-US" altLang="ko-KR"/>
              <a:t>/ </a:t>
            </a:r>
            <a:r>
              <a:rPr lang="ko-KR" altLang="en-US"/>
              <a:t>강조하는</a:t>
            </a:r>
            <a:r>
              <a:rPr lang="en-US" altLang="ko-KR"/>
              <a:t>, 2</a:t>
            </a:r>
            <a:r>
              <a:rPr lang="ko-KR" altLang="en-US"/>
              <a:t>줄 이내의 </a:t>
            </a:r>
            <a:r>
              <a:rPr lang="en-US" altLang="ko-KR"/>
              <a:t>Headline</a:t>
            </a:r>
            <a:endParaRPr lang="ko-KR" altLang="en-US"/>
          </a:p>
        </p:txBody>
      </p:sp>
      <p:sp>
        <p:nvSpPr>
          <p:cNvPr id="11" name="내용 개체 틀 7"/>
          <p:cNvSpPr>
            <a:spLocks noGrp="1"/>
          </p:cNvSpPr>
          <p:nvPr>
            <p:ph sz="quarter" idx="17" hasCustomPrompt="1"/>
          </p:nvPr>
        </p:nvSpPr>
        <p:spPr>
          <a:xfrm>
            <a:off x="7663376" y="87873"/>
            <a:ext cx="1969624" cy="257369"/>
          </a:xfrm>
          <a:prstGeom prst="rect">
            <a:avLst/>
          </a:prstGeom>
          <a:solidFill>
            <a:schemeClr val="accent3"/>
          </a:solidFill>
        </p:spPr>
        <p:txBody>
          <a:bodyPr wrap="none" lIns="72000" tIns="36000" rIns="72000" bIns="36000" anchor="ctr">
            <a:spAutoFit/>
          </a:bodyPr>
          <a:lstStyle>
            <a:lvl1pPr marL="0" indent="0" algn="r" eaLnBrk="1" latinLnBrk="0" hangingPunct="1">
              <a:buNone/>
              <a:defRPr lang="ko-KR" altLang="en-US" sz="1200" b="1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lvl="0" fontAlgn="base">
              <a:spcBef>
                <a:spcPct val="0"/>
              </a:spcBef>
            </a:pPr>
            <a:r>
              <a:rPr lang="ko-KR" altLang="en-US"/>
              <a:t>보고서</a:t>
            </a:r>
            <a:r>
              <a:rPr lang="en-US" altLang="ko-KR"/>
              <a:t>/</a:t>
            </a:r>
            <a:r>
              <a:rPr lang="ko-KR" altLang="en-US" err="1"/>
              <a:t>챕터</a:t>
            </a:r>
            <a:r>
              <a:rPr lang="ko-KR" altLang="en-US"/>
              <a:t> 제목 </a:t>
            </a:r>
            <a:r>
              <a:rPr lang="en-US" altLang="ko-KR"/>
              <a:t>(</a:t>
            </a:r>
            <a:r>
              <a:rPr lang="ko-KR" altLang="en-US"/>
              <a:t>선택적</a:t>
            </a:r>
            <a:r>
              <a:rPr lang="en-US" altLang="ko-KR"/>
              <a:t>)</a:t>
            </a:r>
            <a:endParaRPr lang="ko-KR" altLang="en-US"/>
          </a:p>
        </p:txBody>
      </p:sp>
      <p:sp>
        <p:nvSpPr>
          <p:cNvPr id="7" name="Rectangle 18"/>
          <p:cNvSpPr>
            <a:spLocks noChangeArrowheads="1"/>
          </p:cNvSpPr>
          <p:nvPr userDrawn="1"/>
        </p:nvSpPr>
        <p:spPr bwMode="auto">
          <a:xfrm>
            <a:off x="9667167" y="6659446"/>
            <a:ext cx="16831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fontAlgn="b" latinLnBrk="0" hangingPunct="0"/>
            <a:fld id="{FEB5F6A5-EF32-478A-91D3-6932E69F7DCE}" type="slidenum">
              <a:rPr lang="en-US" altLang="ko-KR" sz="1000" b="1">
                <a:solidFill>
                  <a:srgbClr val="000000"/>
                </a:solidFill>
              </a:rPr>
              <a:pPr algn="r" eaLnBrk="0" fontAlgn="b" latinLnBrk="0" hangingPunct="0"/>
              <a:t>‹#›</a:t>
            </a:fld>
            <a:endParaRPr lang="en-US" altLang="ko-KR" sz="1000" b="1">
              <a:solidFill>
                <a:srgbClr val="000000"/>
              </a:solidFill>
            </a:endParaRPr>
          </a:p>
        </p:txBody>
      </p:sp>
      <p:sp>
        <p:nvSpPr>
          <p:cNvPr id="12" name="바닥글 개체 틀 1"/>
          <p:cNvSpPr txBox="1">
            <a:spLocks/>
          </p:cNvSpPr>
          <p:nvPr userDrawn="1"/>
        </p:nvSpPr>
        <p:spPr>
          <a:xfrm>
            <a:off x="1003147" y="6661027"/>
            <a:ext cx="3928961" cy="15234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r" fontAlgn="ctr">
              <a:lnSpc>
                <a:spcPct val="110000"/>
              </a:lnSpc>
              <a:defRPr sz="900">
                <a:solidFill>
                  <a:schemeClr val="bg2"/>
                </a:solidFill>
                <a:latin typeface="맑은 고딕" pitchFamily="50" charset="-127"/>
                <a:ea typeface="맑은 고딕" pitchFamily="50" charset="-127"/>
              </a:defRPr>
            </a:lvl1pPr>
            <a:lvl2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5pPr>
            <a:lvl6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6pPr>
            <a:lvl7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7pPr>
            <a:lvl8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8pPr>
            <a:lvl9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lvl="0" algn="l"/>
            <a:r>
              <a:rPr lang="ko-KR" altLang="en-US">
                <a:solidFill>
                  <a:schemeClr val="bg2"/>
                </a:solidFill>
              </a:rPr>
              <a:t>이 </a:t>
            </a:r>
            <a:r>
              <a:rPr lang="ko-KR" altLang="ko-KR">
                <a:solidFill>
                  <a:schemeClr val="bg2"/>
                </a:solidFill>
              </a:rPr>
              <a:t>정보</a:t>
            </a:r>
            <a:r>
              <a:rPr lang="en-US" altLang="ko-KR">
                <a:solidFill>
                  <a:schemeClr val="bg2"/>
                </a:solidFill>
              </a:rPr>
              <a:t>(</a:t>
            </a:r>
            <a:r>
              <a:rPr lang="ko-KR" altLang="ko-KR">
                <a:solidFill>
                  <a:schemeClr val="bg2"/>
                </a:solidFill>
              </a:rPr>
              <a:t>문서</a:t>
            </a:r>
            <a:r>
              <a:rPr lang="en-US" altLang="ko-KR">
                <a:solidFill>
                  <a:schemeClr val="bg2"/>
                </a:solidFill>
              </a:rPr>
              <a:t>)</a:t>
            </a:r>
            <a:r>
              <a:rPr lang="ko-KR" altLang="ko-KR">
                <a:solidFill>
                  <a:schemeClr val="bg2"/>
                </a:solidFill>
              </a:rPr>
              <a:t>는 </a:t>
            </a:r>
            <a:r>
              <a:rPr lang="en-US" altLang="ko-KR">
                <a:solidFill>
                  <a:schemeClr val="bg2"/>
                </a:solidFill>
              </a:rPr>
              <a:t>DL</a:t>
            </a:r>
            <a:r>
              <a:rPr lang="ko-KR" altLang="en-US">
                <a:solidFill>
                  <a:schemeClr val="bg2"/>
                </a:solidFill>
              </a:rPr>
              <a:t>이앤씨</a:t>
            </a:r>
            <a:r>
              <a:rPr lang="ko-KR" altLang="ko-KR">
                <a:solidFill>
                  <a:schemeClr val="bg2"/>
                </a:solidFill>
              </a:rPr>
              <a:t>의 자산으로서</a:t>
            </a:r>
            <a:r>
              <a:rPr lang="en-US" altLang="ko-KR">
                <a:solidFill>
                  <a:schemeClr val="bg2"/>
                </a:solidFill>
              </a:rPr>
              <a:t>, </a:t>
            </a:r>
            <a:r>
              <a:rPr lang="ko-KR" altLang="ko-KR">
                <a:solidFill>
                  <a:schemeClr val="bg2"/>
                </a:solidFill>
              </a:rPr>
              <a:t>허가 없는 사외반출을 금지합니다</a:t>
            </a:r>
            <a:r>
              <a:rPr lang="en-US" altLang="ko-KR">
                <a:solidFill>
                  <a:schemeClr val="bg2"/>
                </a:solidFill>
              </a:rPr>
              <a:t>.</a:t>
            </a:r>
            <a:endParaRPr lang="ko-KR" altLang="ko-KR">
              <a:solidFill>
                <a:schemeClr val="bg2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3971" b="30999"/>
          <a:stretch/>
        </p:blipFill>
        <p:spPr>
          <a:xfrm>
            <a:off x="276481" y="6421134"/>
            <a:ext cx="734814" cy="3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1ED84E-B097-E042-B7AF-92A2A82D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1101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EA9F87-67AB-1A56-E190-93CCFE93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4324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 hasCustomPrompt="1"/>
          </p:nvPr>
        </p:nvSpPr>
        <p:spPr>
          <a:xfrm>
            <a:off x="273038" y="57089"/>
            <a:ext cx="1038279" cy="318924"/>
          </a:xfrm>
          <a:prstGeom prst="rect">
            <a:avLst/>
          </a:prstGeom>
        </p:spPr>
        <p:txBody>
          <a:bodyPr wrap="none" lIns="72000" tIns="36000" rIns="72000" bIns="36000" anchor="ctr">
            <a:spAutoFit/>
          </a:bodyPr>
          <a:lstStyle>
            <a:lvl1pPr algn="l" eaLnBrk="1" latinLnBrk="0" hangingPunct="1">
              <a:defRPr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err="1"/>
              <a:t>장표</a:t>
            </a:r>
            <a:r>
              <a:rPr lang="ko-KR" altLang="en-US"/>
              <a:t> 제목</a:t>
            </a:r>
          </a:p>
        </p:txBody>
      </p:sp>
      <p:sp>
        <p:nvSpPr>
          <p:cNvPr id="10" name="텍스트 개체 틀 24"/>
          <p:cNvSpPr>
            <a:spLocks noGrp="1"/>
          </p:cNvSpPr>
          <p:nvPr>
            <p:ph type="body" sz="quarter" idx="12" hasCustomPrompt="1"/>
          </p:nvPr>
        </p:nvSpPr>
        <p:spPr>
          <a:xfrm>
            <a:off x="273000" y="505223"/>
            <a:ext cx="9360000" cy="319738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marL="0" indent="0" eaLnBrk="1" latinLnBrk="0" hangingPunct="1">
              <a:buFontTx/>
              <a:buNone/>
              <a:defRPr sz="1595" b="1" baseline="0"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5pPr marL="1822948" indent="0">
              <a:buNone/>
              <a:defRPr/>
            </a:lvl5pPr>
          </a:lstStyle>
          <a:p>
            <a:pPr lvl="0"/>
            <a:r>
              <a:rPr lang="ko-KR" altLang="en-US"/>
              <a:t>본문의 핵심사항을 요약 </a:t>
            </a:r>
            <a:r>
              <a:rPr lang="en-US" altLang="ko-KR"/>
              <a:t>/ </a:t>
            </a:r>
            <a:r>
              <a:rPr lang="ko-KR" altLang="en-US"/>
              <a:t>강조하는</a:t>
            </a:r>
            <a:r>
              <a:rPr lang="en-US" altLang="ko-KR"/>
              <a:t>, 2</a:t>
            </a:r>
            <a:r>
              <a:rPr lang="ko-KR" altLang="en-US"/>
              <a:t>줄 이내의 </a:t>
            </a:r>
            <a:r>
              <a:rPr lang="en-US" altLang="ko-KR"/>
              <a:t>Headline</a:t>
            </a:r>
            <a:endParaRPr lang="ko-KR" altLang="en-US"/>
          </a:p>
        </p:txBody>
      </p:sp>
      <p:sp>
        <p:nvSpPr>
          <p:cNvPr id="11" name="내용 개체 틀 7"/>
          <p:cNvSpPr>
            <a:spLocks noGrp="1"/>
          </p:cNvSpPr>
          <p:nvPr>
            <p:ph sz="quarter" idx="17" hasCustomPrompt="1"/>
          </p:nvPr>
        </p:nvSpPr>
        <p:spPr>
          <a:xfrm>
            <a:off x="7378061" y="87873"/>
            <a:ext cx="2254958" cy="257369"/>
          </a:xfrm>
          <a:prstGeom prst="rect">
            <a:avLst/>
          </a:prstGeom>
        </p:spPr>
        <p:txBody>
          <a:bodyPr wrap="none" lIns="72000" tIns="36000" rIns="72000" bIns="36000" anchor="ctr">
            <a:spAutoFit/>
          </a:bodyPr>
          <a:lstStyle>
            <a:lvl1pPr marL="0" indent="0" algn="r" eaLnBrk="1" latinLnBrk="0" hangingPunct="1">
              <a:buNone/>
              <a:defRPr lang="ko-KR" altLang="en-US" sz="1196" b="1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lvl="0" fontAlgn="base">
              <a:spcBef>
                <a:spcPct val="0"/>
              </a:spcBef>
            </a:pPr>
            <a:r>
              <a:rPr lang="ko-KR" altLang="en-US"/>
              <a:t>건축사업본부 중장기 사업방향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514653" y="6600669"/>
            <a:ext cx="265063" cy="257369"/>
          </a:xfrm>
          <a:prstGeom prst="rect">
            <a:avLst/>
          </a:prstGeom>
        </p:spPr>
        <p:txBody>
          <a:bodyPr wrap="none" lIns="35885" tIns="35885" rIns="35885" bIns="35885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fld id="{6408DFA4-F973-42D7-B6EF-912A17EDE80B}" type="slidenum">
              <a:rPr kumimoji="0" lang="ko-KR" altLang="en-US" sz="1196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sz="1196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바닥글 개체 틀 1"/>
          <p:cNvSpPr txBox="1">
            <a:spLocks/>
          </p:cNvSpPr>
          <p:nvPr userDrawn="1"/>
        </p:nvSpPr>
        <p:spPr>
          <a:xfrm>
            <a:off x="1003147" y="6661027"/>
            <a:ext cx="3928961" cy="15234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r" fontAlgn="ctr">
              <a:lnSpc>
                <a:spcPct val="110000"/>
              </a:lnSpc>
              <a:defRPr sz="900">
                <a:solidFill>
                  <a:schemeClr val="bg2"/>
                </a:solidFill>
                <a:latin typeface="맑은 고딕" pitchFamily="50" charset="-127"/>
                <a:ea typeface="맑은 고딕" pitchFamily="50" charset="-127"/>
              </a:defRPr>
            </a:lvl1pPr>
            <a:lvl2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5pPr>
            <a:lvl6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6pPr>
            <a:lvl7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7pPr>
            <a:lvl8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8pPr>
            <a:lvl9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lvl="0" algn="l"/>
            <a:r>
              <a:rPr lang="ko-KR" altLang="en-US">
                <a:solidFill>
                  <a:schemeClr val="bg2"/>
                </a:solidFill>
              </a:rPr>
              <a:t>이 </a:t>
            </a:r>
            <a:r>
              <a:rPr lang="ko-KR" altLang="ko-KR">
                <a:solidFill>
                  <a:schemeClr val="bg2"/>
                </a:solidFill>
              </a:rPr>
              <a:t>정보</a:t>
            </a:r>
            <a:r>
              <a:rPr lang="en-US" altLang="ko-KR">
                <a:solidFill>
                  <a:schemeClr val="bg2"/>
                </a:solidFill>
              </a:rPr>
              <a:t>(</a:t>
            </a:r>
            <a:r>
              <a:rPr lang="ko-KR" altLang="ko-KR">
                <a:solidFill>
                  <a:schemeClr val="bg2"/>
                </a:solidFill>
              </a:rPr>
              <a:t>문서</a:t>
            </a:r>
            <a:r>
              <a:rPr lang="en-US" altLang="ko-KR">
                <a:solidFill>
                  <a:schemeClr val="bg2"/>
                </a:solidFill>
              </a:rPr>
              <a:t>)</a:t>
            </a:r>
            <a:r>
              <a:rPr lang="ko-KR" altLang="ko-KR">
                <a:solidFill>
                  <a:schemeClr val="bg2"/>
                </a:solidFill>
              </a:rPr>
              <a:t>는 </a:t>
            </a:r>
            <a:r>
              <a:rPr lang="en-US" altLang="ko-KR">
                <a:solidFill>
                  <a:schemeClr val="bg2"/>
                </a:solidFill>
              </a:rPr>
              <a:t>DL</a:t>
            </a:r>
            <a:r>
              <a:rPr lang="ko-KR" altLang="en-US">
                <a:solidFill>
                  <a:schemeClr val="bg2"/>
                </a:solidFill>
              </a:rPr>
              <a:t>이앤씨</a:t>
            </a:r>
            <a:r>
              <a:rPr lang="ko-KR" altLang="ko-KR">
                <a:solidFill>
                  <a:schemeClr val="bg2"/>
                </a:solidFill>
              </a:rPr>
              <a:t>의 자산으로서</a:t>
            </a:r>
            <a:r>
              <a:rPr lang="en-US" altLang="ko-KR">
                <a:solidFill>
                  <a:schemeClr val="bg2"/>
                </a:solidFill>
              </a:rPr>
              <a:t>, </a:t>
            </a:r>
            <a:r>
              <a:rPr lang="ko-KR" altLang="ko-KR">
                <a:solidFill>
                  <a:schemeClr val="bg2"/>
                </a:solidFill>
              </a:rPr>
              <a:t>허가 없는 사외반출을 금지합니다</a:t>
            </a:r>
            <a:r>
              <a:rPr lang="en-US" altLang="ko-KR">
                <a:solidFill>
                  <a:schemeClr val="bg2"/>
                </a:solidFill>
              </a:rPr>
              <a:t>.</a:t>
            </a:r>
            <a:endParaRPr lang="ko-KR" altLang="ko-KR">
              <a:solidFill>
                <a:schemeClr val="bg2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3971" b="30999"/>
          <a:stretch/>
        </p:blipFill>
        <p:spPr>
          <a:xfrm>
            <a:off x="276481" y="6421134"/>
            <a:ext cx="734814" cy="3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9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1"/>
          <p:cNvSpPr txBox="1">
            <a:spLocks/>
          </p:cNvSpPr>
          <p:nvPr userDrawn="1"/>
        </p:nvSpPr>
        <p:spPr>
          <a:xfrm>
            <a:off x="999943" y="6661028"/>
            <a:ext cx="3916408" cy="15234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r" fontAlgn="ctr">
              <a:lnSpc>
                <a:spcPct val="110000"/>
              </a:lnSpc>
              <a:defRPr sz="900">
                <a:solidFill>
                  <a:schemeClr val="bg2"/>
                </a:solidFill>
                <a:latin typeface="맑은 고딕" pitchFamily="50" charset="-127"/>
                <a:ea typeface="맑은 고딕" pitchFamily="50" charset="-127"/>
              </a:defRPr>
            </a:lvl1pPr>
            <a:lvl2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5pPr>
            <a:lvl6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6pPr>
            <a:lvl7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7pPr>
            <a:lvl8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8pPr>
            <a:lvl9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lvl="0" algn="l"/>
            <a:r>
              <a:rPr lang="ko-KR" altLang="en-US" sz="897">
                <a:solidFill>
                  <a:schemeClr val="bg2"/>
                </a:solidFill>
              </a:rPr>
              <a:t>이 </a:t>
            </a:r>
            <a:r>
              <a:rPr lang="ko-KR" altLang="ko-KR" sz="897">
                <a:solidFill>
                  <a:schemeClr val="bg2"/>
                </a:solidFill>
              </a:rPr>
              <a:t>정보</a:t>
            </a:r>
            <a:r>
              <a:rPr lang="en-US" altLang="ko-KR" sz="897">
                <a:solidFill>
                  <a:schemeClr val="bg2"/>
                </a:solidFill>
              </a:rPr>
              <a:t>(</a:t>
            </a:r>
            <a:r>
              <a:rPr lang="ko-KR" altLang="ko-KR" sz="897">
                <a:solidFill>
                  <a:schemeClr val="bg2"/>
                </a:solidFill>
              </a:rPr>
              <a:t>문서</a:t>
            </a:r>
            <a:r>
              <a:rPr lang="en-US" altLang="ko-KR" sz="897">
                <a:solidFill>
                  <a:schemeClr val="bg2"/>
                </a:solidFill>
              </a:rPr>
              <a:t>)</a:t>
            </a:r>
            <a:r>
              <a:rPr lang="ko-KR" altLang="ko-KR" sz="897">
                <a:solidFill>
                  <a:schemeClr val="bg2"/>
                </a:solidFill>
              </a:rPr>
              <a:t>는 </a:t>
            </a:r>
            <a:r>
              <a:rPr lang="en-US" altLang="ko-KR" sz="897">
                <a:solidFill>
                  <a:schemeClr val="bg2"/>
                </a:solidFill>
              </a:rPr>
              <a:t>DL</a:t>
            </a:r>
            <a:r>
              <a:rPr lang="ko-KR" altLang="en-US" sz="897">
                <a:solidFill>
                  <a:schemeClr val="bg2"/>
                </a:solidFill>
              </a:rPr>
              <a:t>이앤씨</a:t>
            </a:r>
            <a:r>
              <a:rPr lang="ko-KR" altLang="ko-KR" sz="897">
                <a:solidFill>
                  <a:schemeClr val="bg2"/>
                </a:solidFill>
              </a:rPr>
              <a:t>의 자산으로서</a:t>
            </a:r>
            <a:r>
              <a:rPr lang="en-US" altLang="ko-KR" sz="897">
                <a:solidFill>
                  <a:schemeClr val="bg2"/>
                </a:solidFill>
              </a:rPr>
              <a:t>, </a:t>
            </a:r>
            <a:r>
              <a:rPr lang="ko-KR" altLang="ko-KR" sz="897">
                <a:solidFill>
                  <a:schemeClr val="bg2"/>
                </a:solidFill>
              </a:rPr>
              <a:t>허가 없는 사외반출을 금지합니다</a:t>
            </a:r>
            <a:r>
              <a:rPr lang="en-US" altLang="ko-KR" sz="897">
                <a:solidFill>
                  <a:schemeClr val="bg2"/>
                </a:solidFill>
              </a:rPr>
              <a:t>.</a:t>
            </a:r>
            <a:endParaRPr lang="ko-KR" altLang="ko-KR" sz="897">
              <a:solidFill>
                <a:schemeClr val="bg2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3971" b="30999"/>
          <a:stretch/>
        </p:blipFill>
        <p:spPr>
          <a:xfrm>
            <a:off x="275598" y="6421134"/>
            <a:ext cx="732466" cy="39224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484255" y="6600670"/>
            <a:ext cx="264216" cy="257369"/>
          </a:xfrm>
          <a:prstGeom prst="rect">
            <a:avLst/>
          </a:prstGeom>
        </p:spPr>
        <p:txBody>
          <a:bodyPr wrap="none" lIns="35770" tIns="35770" rIns="35770" bIns="35770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fld id="{6408DFA4-F973-42D7-B6EF-912A17EDE80B}" type="slidenum">
              <a:rPr kumimoji="0" lang="ko-KR" altLang="en-US" sz="1192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sz="1192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945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3000" y="0"/>
            <a:ext cx="9360000" cy="432000"/>
          </a:xfrm>
          <a:prstGeom prst="rect">
            <a:avLst/>
          </a:prstGeom>
          <a:solidFill>
            <a:srgbClr val="1B2E5A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ko-K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7" r:id="rId3"/>
    <p:sldLayoutId id="2147483668" r:id="rId4"/>
    <p:sldLayoutId id="2147483683" r:id="rId5"/>
    <p:sldLayoutId id="2147483684" r:id="rId6"/>
  </p:sldLayoutIdLst>
  <p:txStyles>
    <p:titleStyle>
      <a:lvl1pPr algn="ctr" defTabSz="914400" rtl="0" eaLnBrk="1" latinLnBrk="1" hangingPunct="1">
        <a:spcBef>
          <a:spcPct val="0"/>
        </a:spcBef>
        <a:buNone/>
        <a:defRPr kumimoji="1" lang="ko-KR" altLang="en-US" sz="1600" b="1" kern="1200" baseline="0">
          <a:solidFill>
            <a:schemeClr val="tx1"/>
          </a:solidFill>
          <a:latin typeface="Arial" pitchFamily="34" charset="0"/>
          <a:ea typeface="HY헤드라인M" pitchFamily="18" charset="-127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SzPct val="70000"/>
        <a:buFont typeface="Wingdings" pitchFamily="2" charset="2"/>
        <a:buChar char=""/>
        <a:defRPr kumimoji="1" lang="ko-KR" altLang="en-US" sz="12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kumimoji="1" lang="ko-KR" altLang="en-US" sz="11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kumimoji="1" lang="ko-KR" altLang="en-US" sz="1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kumimoji="1" lang="ko-KR" altLang="en-US" sz="9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kumimoji="1" lang="ko-KR" altLang="en-US" sz="1400" kern="1200">
          <a:solidFill>
            <a:schemeClr val="tx1"/>
          </a:solidFill>
          <a:latin typeface="+mn-lt"/>
          <a:ea typeface="돋움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11"/>
          <p:cNvSpPr>
            <a:spLocks noChangeArrowheads="1"/>
          </p:cNvSpPr>
          <p:nvPr/>
        </p:nvSpPr>
        <p:spPr bwMode="auto">
          <a:xfrm>
            <a:off x="525316" y="2539368"/>
            <a:ext cx="8909000" cy="45744"/>
          </a:xfrm>
          <a:prstGeom prst="rect">
            <a:avLst/>
          </a:prstGeom>
          <a:solidFill>
            <a:srgbClr val="00224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endParaRPr lang="ko-KR" altLang="ko-KR" sz="1788"/>
          </a:p>
        </p:txBody>
      </p:sp>
      <p:sp>
        <p:nvSpPr>
          <p:cNvPr id="5" name="제목 4"/>
          <p:cNvSpPr txBox="1">
            <a:spLocks/>
          </p:cNvSpPr>
          <p:nvPr/>
        </p:nvSpPr>
        <p:spPr>
          <a:xfrm>
            <a:off x="352940" y="1931546"/>
            <a:ext cx="9168472" cy="564779"/>
          </a:xfrm>
          <a:prstGeom prst="rect">
            <a:avLst/>
          </a:prstGeom>
        </p:spPr>
        <p:txBody>
          <a:bodyPr lIns="35885" tIns="35885" rIns="35885" bIns="35885" anchor="b"/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pPr algn="l" eaLnBrk="0" hangingPunct="0"/>
            <a:r>
              <a:rPr kumimoji="0" lang="ko-KR" altLang="en-US" sz="2392" spc="-120" err="1">
                <a:solidFill>
                  <a:srgbClr val="002040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에어플래너</a:t>
            </a:r>
            <a:r>
              <a:rPr kumimoji="0" lang="ko-KR" altLang="en-US" sz="2392" spc="-120" dirty="0">
                <a:solidFill>
                  <a:srgbClr val="002040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kumimoji="0" lang="en-US" altLang="ko-KR" sz="2392" spc="-120" dirty="0">
                <a:solidFill>
                  <a:srgbClr val="002040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UI</a:t>
            </a:r>
            <a:r>
              <a:rPr kumimoji="0" lang="ko-KR" altLang="en-US" sz="2392" spc="-120" dirty="0">
                <a:solidFill>
                  <a:srgbClr val="002040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수정본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52940" y="3219981"/>
            <a:ext cx="1015037" cy="287273"/>
          </a:xfrm>
          <a:prstGeom prst="rect">
            <a:avLst/>
          </a:prstGeom>
        </p:spPr>
        <p:txBody>
          <a:bodyPr wrap="none" lIns="35885" tIns="35885" rIns="35885" bIns="35885">
            <a:spAutoFit/>
          </a:bodyPr>
          <a:lstStyle/>
          <a:p>
            <a:pPr defTabSz="9114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396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2026-06-12</a:t>
            </a:r>
            <a:endParaRPr kumimoji="1" lang="ko-KR" altLang="en-US" sz="1396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52940" y="2708096"/>
            <a:ext cx="1708701" cy="393134"/>
          </a:xfrm>
          <a:prstGeom prst="rect">
            <a:avLst/>
          </a:prstGeom>
        </p:spPr>
        <p:txBody>
          <a:bodyPr wrap="none" lIns="35885" tIns="35885" rIns="35885" bIns="35885">
            <a:spAutoFit/>
          </a:bodyPr>
          <a:lstStyle/>
          <a:p>
            <a:pPr defTabSz="91147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595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건축엔지니어링팀</a:t>
            </a:r>
            <a:endParaRPr kumimoji="1" lang="en-US" altLang="ko-KR" sz="1595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217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CDB62-F29C-BD64-3609-4D5552A4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EB6B692-8B40-B6FB-5A54-67DB20BBE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513300"/>
            <a:ext cx="9222546" cy="3462129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5A76972C-4066-3494-D2B6-4AFC7FE982B2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BAE5358-FDEB-203E-A11C-93A0CF429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9" t="27813" r="62359" b="65318"/>
          <a:stretch>
            <a:fillRect/>
          </a:stretch>
        </p:blipFill>
        <p:spPr>
          <a:xfrm>
            <a:off x="3369797" y="1488291"/>
            <a:ext cx="374650" cy="2419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71EFE95-762E-7A53-C963-7E2AAC782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54" y="1218867"/>
            <a:ext cx="4845081" cy="256735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042DD42-AAF5-0A9F-27B5-56BA69552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45" y="513299"/>
            <a:ext cx="1237654" cy="3462129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3E8F7A6F-EB05-5E53-14CB-9BB410B16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246850"/>
              </p:ext>
            </p:extLst>
          </p:nvPr>
        </p:nvGraphicFramePr>
        <p:xfrm>
          <a:off x="272999" y="4102955"/>
          <a:ext cx="9387405" cy="2596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803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안심회복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b="1" dirty="0"/>
                        <a:t>[침실1 전용 격리 환기 및 1순위 최상위 제어]</a:t>
                      </a:r>
                      <a:endParaRPr lang="ko-KR" altLang="ko-KR" sz="1000" dirty="0"/>
                    </a:p>
                    <a:p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/>
                        <a:t>기능:</a:t>
                      </a:r>
                      <a:r>
                        <a:rPr lang="ko-KR" altLang="ko-KR" sz="1000" dirty="0"/>
                        <a:t> 침실1 내부의 공기만 밖으로 집중 배출하여 </a:t>
                      </a:r>
                      <a:r>
                        <a:rPr lang="ko-KR" altLang="ko-KR" sz="1000" dirty="0" err="1"/>
                        <a:t>음압</a:t>
                      </a:r>
                      <a:r>
                        <a:rPr lang="ko-KR" altLang="ko-KR" sz="1000" dirty="0"/>
                        <a:t>(-)을 형성함으로써, 유행성 질환 등 바이러스나 오염된 공기가 거실이나 타 실로 확산되는 것을 차단합니다.</a:t>
                      </a:r>
                      <a:endParaRPr lang="en-US" altLang="ko-K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ko-KR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디퓨져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상태</a:t>
                      </a:r>
                      <a:r>
                        <a:rPr lang="ko-KR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침실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배기 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디퓨져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댐퍼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열림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급기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디퓨져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닫힘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나머지 실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거실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침실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 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침실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 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침실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3)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급기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디퓨져만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열림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풍량은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단</a:t>
                      </a:r>
                      <a:r>
                        <a:rPr lang="en-US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ko-K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/>
                        <a:t>UI 연동 (우선순위):</a:t>
                      </a:r>
                      <a:r>
                        <a:rPr lang="ko-KR" altLang="ko-KR" sz="1000" dirty="0"/>
                        <a:t> 시스템 최우선(1순위) 모드로, </a:t>
                      </a:r>
                      <a:r>
                        <a:rPr lang="ko-KR" altLang="ko-KR" sz="1000" dirty="0" err="1"/>
                        <a:t>토글</a:t>
                      </a:r>
                      <a:r>
                        <a:rPr lang="ko-KR" altLang="ko-KR" sz="1000" dirty="0"/>
                        <a:t> ON 시 즉각 발동됩니다. 발동과 동시에 전체 탭 및 타 실의 모든 하위 특수 모드(수면, 조리)와 자동운전, 수동 조작 기능이 강제 잠금(</a:t>
                      </a:r>
                      <a:r>
                        <a:rPr lang="ko-KR" altLang="ko-KR" sz="1000" dirty="0" err="1"/>
                        <a:t>Dimmed</a:t>
                      </a:r>
                      <a:r>
                        <a:rPr lang="ko-KR" altLang="ko-KR" sz="1000" dirty="0"/>
                        <a:t>) 처리됩니다.</a:t>
                      </a:r>
                    </a:p>
                    <a:p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/>
                        <a:t>특징:</a:t>
                      </a:r>
                      <a:r>
                        <a:rPr lang="ko-KR" altLang="ko-KR" sz="1000" dirty="0"/>
                        <a:t> 전체 제어 </a:t>
                      </a:r>
                      <a:r>
                        <a:rPr lang="ko-KR" altLang="ko-KR" sz="1000" dirty="0" err="1"/>
                        <a:t>탭뿐만</a:t>
                      </a:r>
                      <a:r>
                        <a:rPr lang="ko-KR" altLang="ko-KR" sz="1000" dirty="0"/>
                        <a:t> 아니라 침실1 상세 탭에서도 즉시 접근 및 제어가 가능하도록 배치된 </a:t>
                      </a:r>
                      <a:r>
                        <a:rPr lang="ko-KR" altLang="ko-KR" sz="1000" dirty="0" err="1"/>
                        <a:t>퀵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ko-KR" sz="1000" dirty="0" err="1"/>
                        <a:t>토글입니다</a:t>
                      </a:r>
                      <a:r>
                        <a:rPr lang="ko-KR" altLang="ko-KR" sz="1000" dirty="0"/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99380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제습기 연동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dirty="0" err="1"/>
                        <a:t>토글이</a:t>
                      </a:r>
                      <a:r>
                        <a:rPr lang="ko-KR" altLang="ko-KR" sz="1000" dirty="0"/>
                        <a:t> 활성화(ON)된 상태에서 제습기 제어 화면의 '환기' 기능이 실행되면, 전열교환기의 가동 상태에 따라 아래와 같이 연동합니다.</a:t>
                      </a:r>
                    </a:p>
                    <a:p>
                      <a:r>
                        <a:rPr lang="ko-KR" altLang="ko-KR" sz="1000" dirty="0"/>
                        <a:t>① </a:t>
                      </a:r>
                      <a:r>
                        <a:rPr lang="ko-KR" altLang="ko-KR" sz="1000" b="1" dirty="0"/>
                        <a:t>전열교환기 작동 중일 때:</a:t>
                      </a:r>
                      <a:r>
                        <a:rPr lang="ko-KR" altLang="ko-KR" sz="1000" dirty="0"/>
                        <a:t> 환기 시스템 동작을 방해하지 않도록 연동 제어가 대기 상태를 유지합니다.</a:t>
                      </a:r>
                    </a:p>
                    <a:p>
                      <a:r>
                        <a:rPr lang="ko-KR" altLang="ko-KR" sz="1000" dirty="0"/>
                        <a:t>② </a:t>
                      </a:r>
                      <a:r>
                        <a:rPr lang="ko-KR" altLang="ko-KR" sz="1000" b="1" dirty="0"/>
                        <a:t>전열교환기 </a:t>
                      </a:r>
                      <a:r>
                        <a:rPr lang="ko-KR" altLang="ko-KR" sz="1000" b="1" dirty="0" err="1"/>
                        <a:t>미가동</a:t>
                      </a:r>
                      <a:r>
                        <a:rPr lang="ko-KR" altLang="ko-KR" sz="1000" b="1" dirty="0"/>
                        <a:t>(정지) 중일 때:</a:t>
                      </a:r>
                      <a:r>
                        <a:rPr lang="ko-KR" altLang="ko-KR" sz="1000" dirty="0"/>
                        <a:t> 환기 성능 향상을 위해 **[전열교환기 가동] + [제습기 </a:t>
                      </a:r>
                      <a:r>
                        <a:rPr lang="ko-KR" altLang="ko-KR" sz="1000" dirty="0" err="1"/>
                        <a:t>배기팬</a:t>
                      </a:r>
                      <a:r>
                        <a:rPr lang="ko-KR" altLang="ko-KR" sz="1000" dirty="0"/>
                        <a:t>] + [부부욕실 </a:t>
                      </a:r>
                      <a:r>
                        <a:rPr lang="ko-KR" altLang="ko-KR" sz="1000" dirty="0" err="1"/>
                        <a:t>배기팬</a:t>
                      </a:r>
                      <a:r>
                        <a:rPr lang="ko-KR" altLang="ko-KR" sz="1000" dirty="0"/>
                        <a:t>]**이 동시에 자동 비상 가동(</a:t>
                      </a:r>
                      <a:r>
                        <a:rPr lang="ko-KR" altLang="ko-KR" sz="1000" dirty="0" err="1"/>
                        <a:t>Push-Pull</a:t>
                      </a:r>
                      <a:r>
                        <a:rPr lang="ko-KR" altLang="ko-KR" sz="1000" dirty="0"/>
                        <a:t>)되어 </a:t>
                      </a:r>
                      <a:r>
                        <a:rPr lang="ko-KR" altLang="ko-KR" sz="1000" dirty="0" err="1"/>
                        <a:t>드레스룸의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en-US" sz="1000" dirty="0"/>
                        <a:t>공기를</a:t>
                      </a:r>
                      <a:r>
                        <a:rPr lang="ko-KR" altLang="ko-KR" sz="1000" dirty="0"/>
                        <a:t> 신속히 배출합니다.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단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자동운전 중 모든 실이 </a:t>
                      </a:r>
                      <a:r>
                        <a:rPr lang="en-US" altLang="ko-KR" sz="1000" dirty="0"/>
                        <a:t>“</a:t>
                      </a:r>
                      <a:r>
                        <a:rPr lang="ko-KR" altLang="en-US" sz="1000" dirty="0"/>
                        <a:t>좋음</a:t>
                      </a:r>
                      <a:r>
                        <a:rPr lang="en-US" altLang="ko-KR" sz="1000" dirty="0"/>
                        <a:t>” </a:t>
                      </a:r>
                      <a:r>
                        <a:rPr lang="ko-KR" altLang="en-US" sz="1000" dirty="0"/>
                        <a:t>단계일 때 전열교환기는 </a:t>
                      </a:r>
                      <a:r>
                        <a:rPr lang="ko-KR" altLang="en-US" sz="1000" dirty="0" err="1"/>
                        <a:t>풍량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1</a:t>
                      </a:r>
                      <a:r>
                        <a:rPr lang="ko-KR" altLang="en-US" sz="1000" dirty="0"/>
                        <a:t>단으로 운전</a:t>
                      </a:r>
                      <a:endParaRPr lang="ko-KR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016504"/>
                  </a:ext>
                </a:extLst>
              </a:tr>
            </a:tbl>
          </a:graphicData>
        </a:graphic>
      </p:graphicFrame>
      <p:grpSp>
        <p:nvGrpSpPr>
          <p:cNvPr id="9" name="그룹 8">
            <a:extLst>
              <a:ext uri="{FF2B5EF4-FFF2-40B4-BE49-F238E27FC236}">
                <a16:creationId xmlns:a16="http://schemas.microsoft.com/office/drawing/2014/main" id="{FE6B5AD7-EEA4-1017-7BED-AACEA745452D}"/>
              </a:ext>
            </a:extLst>
          </p:cNvPr>
          <p:cNvGrpSpPr/>
          <p:nvPr/>
        </p:nvGrpSpPr>
        <p:grpSpPr>
          <a:xfrm>
            <a:off x="6241075" y="1956216"/>
            <a:ext cx="390098" cy="288147"/>
            <a:chOff x="8065031" y="4731193"/>
            <a:chExt cx="390098" cy="288147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4695CEEC-32EF-AA6C-661F-EC550CC2521E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55B80A-0519-C155-F7E6-9B212CA015E6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#23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17DC0A4-8C8C-B004-6E28-AC7DF6ADCB24}"/>
              </a:ext>
            </a:extLst>
          </p:cNvPr>
          <p:cNvGrpSpPr/>
          <p:nvPr/>
        </p:nvGrpSpPr>
        <p:grpSpPr>
          <a:xfrm>
            <a:off x="6241075" y="2502546"/>
            <a:ext cx="390098" cy="288147"/>
            <a:chOff x="8065031" y="4731193"/>
            <a:chExt cx="390098" cy="288147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5BC4400-7198-002B-945E-5AF47C9AE22C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329828-E36B-64DE-6839-1F83D4A22938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#24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C81C63-7630-DDC3-C222-5BD4D1DCED8A}"/>
              </a:ext>
            </a:extLst>
          </p:cNvPr>
          <p:cNvSpPr txBox="1"/>
          <p:nvPr/>
        </p:nvSpPr>
        <p:spPr>
          <a:xfrm>
            <a:off x="6655913" y="2588666"/>
            <a:ext cx="689860" cy="211203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900" b="1" dirty="0">
                <a:latin typeface="맑은 고딕" pitchFamily="50" charset="-127"/>
                <a:ea typeface="맑은 고딕" pitchFamily="50" charset="-127"/>
              </a:rPr>
              <a:t>제습기 연동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3AC95BF-79AA-9342-0A7A-57C8D973F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73346" r="66718" b="7668"/>
          <a:stretch>
            <a:fillRect/>
          </a:stretch>
        </p:blipFill>
        <p:spPr>
          <a:xfrm>
            <a:off x="7353324" y="2588666"/>
            <a:ext cx="343679" cy="2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95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15677EC7-4454-FB01-2C7B-CD3083C3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11355" r="28889" b="21427"/>
          <a:stretch>
            <a:fillRect/>
          </a:stretch>
        </p:blipFill>
        <p:spPr>
          <a:xfrm rot="5400000">
            <a:off x="5535011" y="482326"/>
            <a:ext cx="2726746" cy="2747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75A3F03-9467-86CB-E321-1BE18A4CD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4" t="25397" r="25976" b="23302"/>
          <a:stretch>
            <a:fillRect/>
          </a:stretch>
        </p:blipFill>
        <p:spPr>
          <a:xfrm>
            <a:off x="2619375" y="492705"/>
            <a:ext cx="2821238" cy="2726747"/>
          </a:xfrm>
          <a:prstGeom prst="rect">
            <a:avLst/>
          </a:prstGeom>
        </p:spPr>
      </p:pic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F0600E58-1F85-701B-04C9-849E34006B37}"/>
              </a:ext>
            </a:extLst>
          </p:cNvPr>
          <p:cNvCxnSpPr/>
          <p:nvPr/>
        </p:nvCxnSpPr>
        <p:spPr>
          <a:xfrm flipH="1" flipV="1">
            <a:off x="6984109" y="1162195"/>
            <a:ext cx="1876236" cy="434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E1C8175-6ADF-5EFD-91B5-8736127856AB}"/>
              </a:ext>
            </a:extLst>
          </p:cNvPr>
          <p:cNvSpPr txBox="1"/>
          <p:nvPr/>
        </p:nvSpPr>
        <p:spPr>
          <a:xfrm>
            <a:off x="8581607" y="1649759"/>
            <a:ext cx="1165952" cy="257369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표시램프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”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수정</a:t>
            </a:r>
            <a:endParaRPr lang="ko-KR" altLang="en-US" sz="1200" b="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7470BC3-E85C-BF8B-AB9F-57C45B952E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75" t="17697" r="52116" b="47038"/>
          <a:stretch>
            <a:fillRect/>
          </a:stretch>
        </p:blipFill>
        <p:spPr>
          <a:xfrm>
            <a:off x="352425" y="782186"/>
            <a:ext cx="2266950" cy="2249881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0A8866B2-AC9F-E329-6C78-BF2B0BC010D8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r>
              <a:rPr lang="en-US" altLang="ko-KR" sz="1595" dirty="0"/>
              <a:t>(</a:t>
            </a:r>
            <a:r>
              <a:rPr lang="ko-KR" altLang="en-US" sz="1595" dirty="0"/>
              <a:t>각 실 스마트스위치</a:t>
            </a:r>
            <a:r>
              <a:rPr lang="en-US" altLang="ko-KR" sz="1595" dirty="0"/>
              <a:t>)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46D1DCE-E742-A6D0-7A68-F78D25316360}"/>
              </a:ext>
            </a:extLst>
          </p:cNvPr>
          <p:cNvGrpSpPr/>
          <p:nvPr/>
        </p:nvGrpSpPr>
        <p:grpSpPr>
          <a:xfrm>
            <a:off x="352425" y="638112"/>
            <a:ext cx="390098" cy="288147"/>
            <a:chOff x="8065031" y="4731193"/>
            <a:chExt cx="390098" cy="288147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599B5214-2BE8-5506-9669-3182CDB5F667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791A91-512D-D1C2-8C11-F3B6019D29B4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832C4B83-FF69-6E26-091C-CE467B410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659916"/>
              </p:ext>
            </p:extLst>
          </p:nvPr>
        </p:nvGraphicFramePr>
        <p:xfrm>
          <a:off x="272999" y="3330841"/>
          <a:ext cx="9387405" cy="175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803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환기모드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dirty="0"/>
                        <a:t>현재 </a:t>
                      </a:r>
                      <a:r>
                        <a:rPr lang="ko-KR" altLang="en-US" sz="1000" dirty="0"/>
                        <a:t>환기장비</a:t>
                      </a:r>
                      <a:r>
                        <a:rPr lang="ko-KR" altLang="ko-KR" sz="1000" dirty="0"/>
                        <a:t>의 물리적 </a:t>
                      </a:r>
                      <a:r>
                        <a:rPr lang="ko-KR" altLang="en-US" sz="1000" dirty="0"/>
                        <a:t>환기</a:t>
                      </a:r>
                      <a:r>
                        <a:rPr lang="ko-KR" altLang="ko-KR" sz="1000" dirty="0"/>
                        <a:t>방식(</a:t>
                      </a:r>
                      <a:r>
                        <a:rPr lang="ko-KR" altLang="ko-KR" sz="1000" b="1" dirty="0"/>
                        <a:t>청정환기 / 공기청정(순환) / 바이패스</a:t>
                      </a:r>
                      <a:r>
                        <a:rPr lang="ko-KR" altLang="ko-KR" sz="1000" dirty="0"/>
                        <a:t>)을 표시합니다. </a:t>
                      </a:r>
                      <a:br>
                        <a:rPr lang="en-US" altLang="ko-KR" sz="1000" dirty="0"/>
                      </a:br>
                      <a:r>
                        <a:rPr lang="ko-KR" altLang="ko-KR" sz="1000" dirty="0"/>
                        <a:t>(홈 화면의 #4-3 상태 값</a:t>
                      </a:r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및 제어</a:t>
                      </a:r>
                      <a:r>
                        <a:rPr lang="en-US" altLang="ko-KR" sz="1000" dirty="0"/>
                        <a:t>-</a:t>
                      </a:r>
                      <a:r>
                        <a:rPr lang="ko-KR" altLang="en-US" sz="1000" dirty="0"/>
                        <a:t>환기</a:t>
                      </a:r>
                      <a:r>
                        <a:rPr lang="en-US" altLang="ko-KR" sz="1000" dirty="0"/>
                        <a:t>-</a:t>
                      </a:r>
                      <a:r>
                        <a:rPr lang="ko-KR" altLang="en-US" sz="1000" dirty="0"/>
                        <a:t>전체 화면의 </a:t>
                      </a:r>
                      <a:r>
                        <a:rPr lang="en-US" altLang="ko-KR" sz="1000" dirty="0"/>
                        <a:t>#11, </a:t>
                      </a:r>
                      <a:r>
                        <a:rPr lang="ko-KR" altLang="en-US" sz="1000" dirty="0"/>
                        <a:t>제어</a:t>
                      </a:r>
                      <a:r>
                        <a:rPr lang="en-US" altLang="ko-KR" sz="1000" dirty="0"/>
                        <a:t>-</a:t>
                      </a:r>
                      <a:r>
                        <a:rPr lang="ko-KR" altLang="en-US" sz="1000" dirty="0"/>
                        <a:t>환기</a:t>
                      </a:r>
                      <a:r>
                        <a:rPr lang="en-US" altLang="ko-KR" sz="1000" dirty="0"/>
                        <a:t>-</a:t>
                      </a:r>
                      <a:r>
                        <a:rPr lang="ko-KR" altLang="en-US" sz="1000" dirty="0"/>
                        <a:t>실</a:t>
                      </a:r>
                      <a:r>
                        <a:rPr lang="en-US" altLang="ko-KR" sz="1000" dirty="0"/>
                        <a:t>-#19</a:t>
                      </a:r>
                      <a:r>
                        <a:rPr lang="ko-KR" altLang="en-US" sz="1000" dirty="0"/>
                        <a:t>와</a:t>
                      </a:r>
                      <a:r>
                        <a:rPr lang="ko-KR" altLang="ko-KR" sz="1000" dirty="0"/>
                        <a:t> 동일)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99380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운전모드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현재 시스템을 지배하고 있는 </a:t>
                      </a:r>
                      <a:r>
                        <a:rPr lang="ko-KR" altLang="ko-KR" sz="1000" b="1" dirty="0"/>
                        <a:t>최상위 제어 로직 상태</a:t>
                      </a:r>
                      <a:r>
                        <a:rPr lang="ko-KR" altLang="ko-KR" sz="1000" dirty="0"/>
                        <a:t>를 텍스트로 나타냅니다. 4개 메인 </a:t>
                      </a:r>
                      <a:r>
                        <a:rPr lang="ko-KR" altLang="ko-KR" sz="1000" dirty="0" err="1"/>
                        <a:t>토글의</a:t>
                      </a:r>
                      <a:r>
                        <a:rPr lang="ko-KR" altLang="ko-KR" sz="1000" dirty="0"/>
                        <a:t> 설정 및 조건 만족 여부에 따라 표출되는 문구가 달라집니다. (표</a:t>
                      </a:r>
                      <a:r>
                        <a:rPr lang="en-US" altLang="ko-KR" sz="1000" dirty="0"/>
                        <a:t>2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en-US" sz="1000" dirty="0"/>
                        <a:t>운전모드 표기 우선순위표</a:t>
                      </a:r>
                      <a:r>
                        <a:rPr lang="ko-KR" altLang="ko-KR" sz="1000" dirty="0"/>
                        <a:t> 참고)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016504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표시램프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dirty="0"/>
                        <a:t>해당 방 천장의 배기 </a:t>
                      </a:r>
                      <a:r>
                        <a:rPr lang="ko-KR" altLang="ko-KR" sz="1000" dirty="0" err="1"/>
                        <a:t>디퓨저에</a:t>
                      </a:r>
                      <a:r>
                        <a:rPr lang="ko-KR" altLang="ko-KR" sz="1000" dirty="0"/>
                        <a:t> 내장된 환기 작동 </a:t>
                      </a:r>
                      <a:r>
                        <a:rPr lang="ko-KR" altLang="ko-KR" sz="1000" dirty="0" err="1"/>
                        <a:t>알림용</a:t>
                      </a:r>
                      <a:r>
                        <a:rPr lang="ko-KR" altLang="ko-KR" sz="1000" dirty="0"/>
                        <a:t> **LED 램프의 밝기를 미세 조절(0~9단계 등)**할 수 있는 제어 슬라이더 화면입니다.</a:t>
                      </a:r>
                    </a:p>
                    <a:p>
                      <a:r>
                        <a:rPr lang="ko-KR" altLang="ko-KR" sz="1000" dirty="0"/>
                        <a:t>*(※ UI 수정 지시사항 반영: 상단 타이틀 텍스트인 "조명2"를 **"표시램프"*</a:t>
                      </a:r>
                      <a:r>
                        <a:rPr lang="ko-KR" altLang="ko-KR" sz="1000" i="1" dirty="0"/>
                        <a:t>로 변경 적용 필요)</a:t>
                      </a:r>
                      <a:endParaRPr lang="ko-KR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94361"/>
                  </a:ext>
                </a:extLst>
              </a:tr>
            </a:tbl>
          </a:graphicData>
        </a:graphic>
      </p:graphicFrame>
      <p:grpSp>
        <p:nvGrpSpPr>
          <p:cNvPr id="40" name="그룹 39">
            <a:extLst>
              <a:ext uri="{FF2B5EF4-FFF2-40B4-BE49-F238E27FC236}">
                <a16:creationId xmlns:a16="http://schemas.microsoft.com/office/drawing/2014/main" id="{03ABF462-2278-C32F-B5EE-0CB27787FCA0}"/>
              </a:ext>
            </a:extLst>
          </p:cNvPr>
          <p:cNvGrpSpPr/>
          <p:nvPr/>
        </p:nvGrpSpPr>
        <p:grpSpPr>
          <a:xfrm>
            <a:off x="900753" y="645540"/>
            <a:ext cx="390098" cy="288147"/>
            <a:chOff x="8065031" y="4731193"/>
            <a:chExt cx="390098" cy="288147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F1067670-D778-8A64-2C8D-454C30D15132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218E50-9A9A-84C7-0CB8-F9992B1FCF96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>
                  <a:latin typeface="맑은 고딕" pitchFamily="50" charset="-127"/>
                  <a:ea typeface="맑은 고딕" pitchFamily="50" charset="-127"/>
                </a:rPr>
                <a:t>#26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062CBF2-3F43-6D26-EEBE-01DD2FAF8ABA}"/>
              </a:ext>
            </a:extLst>
          </p:cNvPr>
          <p:cNvGrpSpPr/>
          <p:nvPr/>
        </p:nvGrpSpPr>
        <p:grpSpPr>
          <a:xfrm>
            <a:off x="5705475" y="652968"/>
            <a:ext cx="390098" cy="288147"/>
            <a:chOff x="8065031" y="4731193"/>
            <a:chExt cx="390098" cy="288147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44929DC9-9DF4-1273-B485-C18216D5880C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7B2BF3-22AB-CA40-AFB7-4B4280F84686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#27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11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7369-886A-8248-3AA5-5C7ECCE5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B23D7C-352D-95A1-A9FE-07890BA5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474496"/>
            <a:ext cx="9222546" cy="3448175"/>
          </a:xfrm>
          <a:prstGeom prst="rect">
            <a:avLst/>
          </a:prstGeom>
        </p:spPr>
      </p:pic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30F4D582-7A58-F16E-2892-B5E303A51642}"/>
              </a:ext>
            </a:extLst>
          </p:cNvPr>
          <p:cNvSpPr/>
          <p:nvPr/>
        </p:nvSpPr>
        <p:spPr bwMode="auto">
          <a:xfrm>
            <a:off x="1240831" y="2774321"/>
            <a:ext cx="3005223" cy="1033462"/>
          </a:xfrm>
          <a:prstGeom prst="roundRect">
            <a:avLst>
              <a:gd name="adj" fmla="val 11869"/>
            </a:avLst>
          </a:prstGeom>
          <a:solidFill>
            <a:schemeClr val="bg1"/>
          </a:solidFill>
          <a:ln w="28575">
            <a:noFill/>
            <a:prstDash val="sysDot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19CE00D-52AB-EB13-6122-59C8E9304ADB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E47C1B6-2952-8B80-860F-3B5D48B4C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72436" r="78147" b="5205"/>
          <a:stretch>
            <a:fillRect/>
          </a:stretch>
        </p:blipFill>
        <p:spPr>
          <a:xfrm>
            <a:off x="1356100" y="2853440"/>
            <a:ext cx="941294" cy="726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E0A16-969A-5BAD-F96B-92FB63A48E19}"/>
              </a:ext>
            </a:extLst>
          </p:cNvPr>
          <p:cNvSpPr txBox="1"/>
          <p:nvPr/>
        </p:nvSpPr>
        <p:spPr>
          <a:xfrm>
            <a:off x="1410538" y="3551596"/>
            <a:ext cx="504876" cy="195814"/>
          </a:xfrm>
          <a:prstGeom prst="rect">
            <a:avLst/>
          </a:prstGeom>
          <a:solidFill>
            <a:srgbClr val="FAFAFA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안심회복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0CAFEF3-1874-F0F8-EC2D-6460866A8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1" t="13512" r="38407" b="81406"/>
          <a:stretch>
            <a:fillRect/>
          </a:stretch>
        </p:blipFill>
        <p:spPr>
          <a:xfrm>
            <a:off x="1915414" y="3568393"/>
            <a:ext cx="351864" cy="179017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24391534-1468-E24D-28A4-986C25B81AE6}"/>
              </a:ext>
            </a:extLst>
          </p:cNvPr>
          <p:cNvGrpSpPr/>
          <p:nvPr/>
        </p:nvGrpSpPr>
        <p:grpSpPr>
          <a:xfrm>
            <a:off x="2455823" y="2815340"/>
            <a:ext cx="1725707" cy="239245"/>
            <a:chOff x="2502100" y="3500002"/>
            <a:chExt cx="1719857" cy="23843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ED43F9DD-84F9-255C-BB7F-ACF9559C5D2D}"/>
                </a:ext>
              </a:extLst>
            </p:cNvPr>
            <p:cNvSpPr/>
            <p:nvPr/>
          </p:nvSpPr>
          <p:spPr bwMode="auto">
            <a:xfrm>
              <a:off x="2502100" y="3500002"/>
              <a:ext cx="1719856" cy="238434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37A027EB-9625-00D2-DA20-55F70636D3A2}"/>
                </a:ext>
              </a:extLst>
            </p:cNvPr>
            <p:cNvSpPr/>
            <p:nvPr/>
          </p:nvSpPr>
          <p:spPr bwMode="auto">
            <a:xfrm>
              <a:off x="2502101" y="3500002"/>
              <a:ext cx="573288" cy="238434"/>
            </a:xfrm>
            <a:prstGeom prst="round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</a:rPr>
                <a:t>Eco</a:t>
              </a:r>
              <a:endParaRPr lang="ko-KR" altLang="en-US" sz="800" dirty="0">
                <a:latin typeface="맑은 고딕" pitchFamily="50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6B0CB2E-8E30-86D1-5727-D8B07684397B}"/>
                </a:ext>
              </a:extLst>
            </p:cNvPr>
            <p:cNvSpPr/>
            <p:nvPr/>
          </p:nvSpPr>
          <p:spPr bwMode="auto">
            <a:xfrm>
              <a:off x="3073337" y="3500002"/>
              <a:ext cx="573288" cy="238434"/>
            </a:xfrm>
            <a:prstGeom prst="round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</a:rPr>
                <a:t>Normal</a:t>
              </a:r>
              <a:endParaRPr lang="ko-KR" altLang="en-US" sz="800" b="1" dirty="0">
                <a:latin typeface="맑은 고딕" pitchFamily="50" charset="-127"/>
              </a:endParaRP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ABC5FC24-8F70-D0E5-DF0B-5B6143A9B6DA}"/>
                </a:ext>
              </a:extLst>
            </p:cNvPr>
            <p:cNvSpPr/>
            <p:nvPr/>
          </p:nvSpPr>
          <p:spPr bwMode="auto">
            <a:xfrm>
              <a:off x="3648669" y="3500002"/>
              <a:ext cx="573288" cy="238434"/>
            </a:xfrm>
            <a:prstGeom prst="round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</a:rPr>
                <a:t>Turbo</a:t>
              </a:r>
              <a:endParaRPr lang="ko-KR" altLang="en-US" sz="800" dirty="0">
                <a:latin typeface="맑은 고딕" pitchFamily="50" charset="-127"/>
              </a:endParaRPr>
            </a:p>
          </p:txBody>
        </p: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03C11F83-CC8D-6179-F5AD-5BE663D4E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78941" r="57634" b="12548"/>
          <a:stretch>
            <a:fillRect/>
          </a:stretch>
        </p:blipFill>
        <p:spPr>
          <a:xfrm>
            <a:off x="2425620" y="3120982"/>
            <a:ext cx="1782003" cy="29347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33EB4A0B-A750-3222-4131-81CACB57E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75" y="1399526"/>
            <a:ext cx="2014734" cy="13718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B79BF3E-82BF-D696-6A5B-6844C53BB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31" y="2736282"/>
            <a:ext cx="3111519" cy="1121577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E3C8C07A-36FC-8595-5E97-807FA1814D06}"/>
              </a:ext>
            </a:extLst>
          </p:cNvPr>
          <p:cNvGrpSpPr/>
          <p:nvPr/>
        </p:nvGrpSpPr>
        <p:grpSpPr>
          <a:xfrm>
            <a:off x="1031220" y="753940"/>
            <a:ext cx="285903" cy="288147"/>
            <a:chOff x="8117128" y="4731193"/>
            <a:chExt cx="285903" cy="288147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8F7D63F9-EBDC-CC58-2C57-9F2B397E4B1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A02747-E6A4-9614-D946-48BB1DEEC9DD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2FEEBCC-C4A7-B047-6C01-ECC907393BF5}"/>
              </a:ext>
            </a:extLst>
          </p:cNvPr>
          <p:cNvGrpSpPr/>
          <p:nvPr/>
        </p:nvGrpSpPr>
        <p:grpSpPr>
          <a:xfrm>
            <a:off x="1410538" y="773556"/>
            <a:ext cx="285903" cy="288147"/>
            <a:chOff x="8117128" y="4731193"/>
            <a:chExt cx="285903" cy="288147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E85D2036-33E1-BEF4-7B2B-670C7C10B99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AA653B-E0E3-761C-917D-18A9A9BBDFB6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17DDECC-32B4-B999-3A7A-7CCE8AD243CC}"/>
              </a:ext>
            </a:extLst>
          </p:cNvPr>
          <p:cNvGrpSpPr/>
          <p:nvPr/>
        </p:nvGrpSpPr>
        <p:grpSpPr>
          <a:xfrm>
            <a:off x="1462872" y="1241058"/>
            <a:ext cx="285903" cy="288147"/>
            <a:chOff x="8117128" y="4731193"/>
            <a:chExt cx="285903" cy="288147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52F505C9-C937-295C-447B-E26332B4DDA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1894F2-FCE3-AD0C-62D7-8E5E43AA02FB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#3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B5F9F0FC-1C87-2C52-6AB8-70466C143302}"/>
              </a:ext>
            </a:extLst>
          </p:cNvPr>
          <p:cNvGrpSpPr/>
          <p:nvPr/>
        </p:nvGrpSpPr>
        <p:grpSpPr>
          <a:xfrm>
            <a:off x="1097878" y="2414599"/>
            <a:ext cx="285903" cy="288147"/>
            <a:chOff x="8117128" y="4731193"/>
            <a:chExt cx="285903" cy="288147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34C51878-FCF0-C02F-9AE6-E145CC3EC8C6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C48579-4C5C-E6D3-2A84-4987A1A093D1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#4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7119FA5-8C1F-B4EE-A07A-CFC854B55AB7}"/>
              </a:ext>
            </a:extLst>
          </p:cNvPr>
          <p:cNvGrpSpPr/>
          <p:nvPr/>
        </p:nvGrpSpPr>
        <p:grpSpPr>
          <a:xfrm>
            <a:off x="1197670" y="2669072"/>
            <a:ext cx="273292" cy="288147"/>
            <a:chOff x="8123434" y="4731193"/>
            <a:chExt cx="273292" cy="288147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540D4EFA-52B5-C52E-C5E7-E007E2EF87B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903EB5-2E52-A5EE-9D4F-28B0433BD7EF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1)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1B0CB24E-5F69-F93F-D8C9-7C8AEB7C97B4}"/>
              </a:ext>
            </a:extLst>
          </p:cNvPr>
          <p:cNvGrpSpPr/>
          <p:nvPr/>
        </p:nvGrpSpPr>
        <p:grpSpPr>
          <a:xfrm>
            <a:off x="1197670" y="2974024"/>
            <a:ext cx="273292" cy="288147"/>
            <a:chOff x="8123434" y="4731193"/>
            <a:chExt cx="273292" cy="288147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9FF23337-E69F-5A3C-71CC-9857627F0880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345DBD-04EE-A82E-B716-B81E18B84B2F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5)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DF90252B-DB9E-10BE-3B07-3F8DE1890646}"/>
              </a:ext>
            </a:extLst>
          </p:cNvPr>
          <p:cNvGrpSpPr/>
          <p:nvPr/>
        </p:nvGrpSpPr>
        <p:grpSpPr>
          <a:xfrm>
            <a:off x="1195559" y="3288396"/>
            <a:ext cx="273292" cy="288147"/>
            <a:chOff x="8123434" y="4731193"/>
            <a:chExt cx="273292" cy="288147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4486ED20-9D45-A863-DD1A-58FE6CE1FAAD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94137A-06C8-1E0C-03C7-56B1D1E691B8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6)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61291C6-F4B9-6566-22B2-BDC3A769BDEC}"/>
              </a:ext>
            </a:extLst>
          </p:cNvPr>
          <p:cNvGrpSpPr/>
          <p:nvPr/>
        </p:nvGrpSpPr>
        <p:grpSpPr>
          <a:xfrm>
            <a:off x="1194547" y="3589829"/>
            <a:ext cx="273292" cy="288147"/>
            <a:chOff x="8123434" y="4731193"/>
            <a:chExt cx="273292" cy="288147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2128B81D-D579-74C9-FD0D-6035A741459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615CDE-29CB-0028-109F-59ABB2D60C36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7)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8687BB87-2EFC-D99C-B922-DA81C5D91DA5}"/>
              </a:ext>
            </a:extLst>
          </p:cNvPr>
          <p:cNvGrpSpPr/>
          <p:nvPr/>
        </p:nvGrpSpPr>
        <p:grpSpPr>
          <a:xfrm>
            <a:off x="2286011" y="2625237"/>
            <a:ext cx="273292" cy="288147"/>
            <a:chOff x="8123434" y="4731193"/>
            <a:chExt cx="273292" cy="288147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CDB4561A-DD5C-AEC3-89F2-4EBB64BC17A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18731F-A295-AC21-0677-FBDF821FE446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2)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6C3D9CF7-8C61-CBB6-535C-5F56ED8CA4C7}"/>
              </a:ext>
            </a:extLst>
          </p:cNvPr>
          <p:cNvGrpSpPr/>
          <p:nvPr/>
        </p:nvGrpSpPr>
        <p:grpSpPr>
          <a:xfrm>
            <a:off x="2299445" y="3000212"/>
            <a:ext cx="273292" cy="288147"/>
            <a:chOff x="8123434" y="4731193"/>
            <a:chExt cx="273292" cy="288147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F9981F8B-E7B5-5D81-9A66-FFC284539EF7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2A1B1A0-C5AB-91F1-AAED-1BE5CF0615D1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3)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9A42C546-44D5-217F-10AB-28C6404C0627}"/>
              </a:ext>
            </a:extLst>
          </p:cNvPr>
          <p:cNvGrpSpPr/>
          <p:nvPr/>
        </p:nvGrpSpPr>
        <p:grpSpPr>
          <a:xfrm>
            <a:off x="3243607" y="3014644"/>
            <a:ext cx="273292" cy="288147"/>
            <a:chOff x="8123434" y="4731193"/>
            <a:chExt cx="273292" cy="288147"/>
          </a:xfrm>
        </p:grpSpPr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9C7CD10A-612F-C2CA-1B49-280206B41828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B3605D2-451F-7D04-22D7-19DEFE0D9D72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4)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60E11F3B-AD89-52A9-CA17-F8022E285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575125"/>
              </p:ext>
            </p:extLst>
          </p:nvPr>
        </p:nvGraphicFramePr>
        <p:xfrm>
          <a:off x="272999" y="3988077"/>
          <a:ext cx="9387405" cy="2854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43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285287">
                  <a:extLst>
                    <a:ext uri="{9D8B030D-6E8A-4147-A177-3AD203B41FA5}">
                      <a16:colId xmlns:a16="http://schemas.microsoft.com/office/drawing/2014/main" val="706274818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1777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294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환기전원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에어플래너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ko-KR" sz="1000" dirty="0"/>
                        <a:t>전체 전원을 ON/OFF 하는 메인 스위치입니다.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20766"/>
                  </a:ext>
                </a:extLst>
              </a:tr>
              <a:tr h="3145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기본문구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모니터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ko-KR" altLang="ko-KR" sz="1000" dirty="0"/>
                        <a:t>현재 집안에서 가장 오염된 방(최고 오염도)을 기준으로 한 </a:t>
                      </a:r>
                      <a:r>
                        <a:rPr lang="ko-KR" altLang="ko-KR" sz="1000" b="1" dirty="0"/>
                        <a:t>통합 </a:t>
                      </a:r>
                      <a:r>
                        <a:rPr lang="ko-KR" altLang="ko-KR" sz="1000" b="1" dirty="0" err="1"/>
                        <a:t>공기질</a:t>
                      </a:r>
                      <a:r>
                        <a:rPr lang="ko-KR" altLang="ko-KR" sz="1000" b="1" dirty="0"/>
                        <a:t> 상태</a:t>
                      </a:r>
                      <a:r>
                        <a:rPr lang="ko-KR" altLang="ko-KR" sz="1000" dirty="0"/>
                        <a:t>나, 현재 발동 중인 **특수 작동 상태(예: 안심회복 진행 중)**</a:t>
                      </a:r>
                      <a:r>
                        <a:rPr lang="ko-KR" altLang="ko-KR" sz="1000" dirty="0" err="1"/>
                        <a:t>를</a:t>
                      </a:r>
                      <a:r>
                        <a:rPr lang="ko-KR" altLang="ko-KR" sz="1000" dirty="0"/>
                        <a:t> 직관적인 텍스트로 안내합니다.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31735"/>
                  </a:ext>
                </a:extLst>
              </a:tr>
              <a:tr h="3145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공기질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dirty="0"/>
                        <a:t>거실 및 각 침실의 실시간 공기질을 4단계 색상(좋음/보통/나쁨/</a:t>
                      </a:r>
                      <a:r>
                        <a:rPr lang="ko-KR" altLang="ko-KR" sz="1000" dirty="0" err="1"/>
                        <a:t>매우나쁨</a:t>
                      </a:r>
                      <a:r>
                        <a:rPr lang="ko-KR" altLang="ko-KR" sz="1000" dirty="0"/>
                        <a:t>)</a:t>
                      </a:r>
                      <a:r>
                        <a:rPr lang="ko-KR" altLang="ko-KR" sz="1000" dirty="0" err="1"/>
                        <a:t>으로</a:t>
                      </a:r>
                      <a:r>
                        <a:rPr lang="ko-KR" altLang="ko-KR" sz="1000" dirty="0"/>
                        <a:t> 표시합니다. 터치 시 해당 실의 상세 제어 및 정보 화면으로 이동합니다.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28433"/>
                  </a:ext>
                </a:extLst>
              </a:tr>
              <a:tr h="3145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 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/>
                        <a:t>시</a:t>
                      </a:r>
                      <a:r>
                        <a:rPr lang="ko-KR" altLang="ko-KR" sz="1000" dirty="0"/>
                        <a:t>스템의 핵심인 4대 </a:t>
                      </a:r>
                      <a:r>
                        <a:rPr lang="ko-KR" altLang="ko-KR" sz="1000" dirty="0" err="1"/>
                        <a:t>퀵</a:t>
                      </a:r>
                      <a:r>
                        <a:rPr lang="ko-KR" altLang="ko-KR" sz="1000" dirty="0"/>
                        <a:t> 제어 </a:t>
                      </a:r>
                      <a:r>
                        <a:rPr lang="ko-KR" altLang="ko-KR" sz="1000" dirty="0" err="1"/>
                        <a:t>토글</a:t>
                      </a:r>
                      <a:r>
                        <a:rPr lang="ko-KR" altLang="ko-KR" sz="1000" dirty="0"/>
                        <a:t>(자동/수면/조리/안심)과 현재 장비의 가동 상태(운전모드, </a:t>
                      </a:r>
                      <a:r>
                        <a:rPr lang="ko-KR" altLang="ko-KR" sz="1000" dirty="0" err="1"/>
                        <a:t>풍량</a:t>
                      </a:r>
                      <a:r>
                        <a:rPr lang="ko-KR" altLang="ko-KR" sz="1000" dirty="0"/>
                        <a:t>)</a:t>
                      </a:r>
                      <a:r>
                        <a:rPr lang="ko-KR" altLang="ko-KR" sz="1000" dirty="0" err="1"/>
                        <a:t>를</a:t>
                      </a:r>
                      <a:r>
                        <a:rPr lang="ko-KR" altLang="ko-KR" sz="1000" dirty="0"/>
                        <a:t> 한눈에 확인하고 제어할 수 있는 통합 패널입니다.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20761"/>
                  </a:ext>
                </a:extLst>
              </a:tr>
              <a:tr h="3145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자동운전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b="1" dirty="0"/>
                        <a:t>[기본 엔진]</a:t>
                      </a:r>
                      <a:r>
                        <a:rPr lang="ko-KR" altLang="ko-KR" sz="1000" dirty="0"/>
                        <a:t> 각 실의 </a:t>
                      </a:r>
                      <a:r>
                        <a:rPr lang="ko-KR" altLang="en-US" sz="1000" dirty="0" err="1"/>
                        <a:t>공기질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ko-KR" sz="1000" dirty="0"/>
                        <a:t>센서(CO2</a:t>
                      </a:r>
                      <a:r>
                        <a:rPr lang="en-US" altLang="ko-KR" sz="1000" dirty="0"/>
                        <a:t>, (</a:t>
                      </a:r>
                      <a:r>
                        <a:rPr lang="ko-KR" altLang="en-US" sz="1000" dirty="0"/>
                        <a:t>초</a:t>
                      </a:r>
                      <a:r>
                        <a:rPr lang="en-US" altLang="ko-KR" sz="1000" dirty="0"/>
                        <a:t>)</a:t>
                      </a:r>
                      <a:r>
                        <a:rPr lang="ko-KR" altLang="en-US" sz="1000" dirty="0"/>
                        <a:t>미세먼지</a:t>
                      </a:r>
                      <a:r>
                        <a:rPr lang="en-US" altLang="ko-KR" sz="1000" dirty="0"/>
                        <a:t>, VOCs)</a:t>
                      </a:r>
                      <a:r>
                        <a:rPr lang="ko-KR" altLang="ko-KR" sz="1000" dirty="0"/>
                        <a:t> 측정값에 따라 시스템이 스스로 최적의 </a:t>
                      </a:r>
                      <a:r>
                        <a:rPr lang="ko-KR" altLang="ko-KR" sz="1000" dirty="0" err="1"/>
                        <a:t>댐퍼</a:t>
                      </a:r>
                      <a:r>
                        <a:rPr lang="ko-KR" altLang="ko-KR" sz="1000" dirty="0"/>
                        <a:t> 개폐와 </a:t>
                      </a:r>
                      <a:r>
                        <a:rPr lang="ko-KR" altLang="ko-KR" sz="1000" dirty="0" err="1"/>
                        <a:t>풍량을</a:t>
                      </a:r>
                      <a:r>
                        <a:rPr lang="ko-KR" altLang="ko-KR" sz="1000" dirty="0"/>
                        <a:t> 판단하여 알아서 집안 공기를 관리하는 스마트 운전 모드를 켜고 끕니다.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17677"/>
                  </a:ext>
                </a:extLst>
              </a:tr>
              <a:tr h="5565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자동운전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단계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dirty="0"/>
                        <a:t>자동운전의 반응 민감도를 설정합니다.</a:t>
                      </a:r>
                    </a:p>
                    <a:p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 err="1"/>
                        <a:t>Eco</a:t>
                      </a:r>
                      <a:r>
                        <a:rPr lang="ko-KR" altLang="ko-KR" sz="1000" b="1" dirty="0"/>
                        <a:t>(절전):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ko-KR" sz="1000" dirty="0" err="1"/>
                        <a:t>공기질</a:t>
                      </a:r>
                      <a:r>
                        <a:rPr lang="ko-KR" altLang="ko-KR" sz="1000" dirty="0"/>
                        <a:t> 변화에 무던하게 반응하여 에너지를 절약</a:t>
                      </a:r>
                    </a:p>
                    <a:p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 err="1"/>
                        <a:t>Normal</a:t>
                      </a:r>
                      <a:r>
                        <a:rPr lang="ko-KR" altLang="ko-KR" sz="1000" b="1" dirty="0"/>
                        <a:t>(표준):</a:t>
                      </a:r>
                      <a:r>
                        <a:rPr lang="ko-KR" altLang="ko-KR" sz="1000" dirty="0"/>
                        <a:t> 쾌적함과 전력 소비의 균형 유지</a:t>
                      </a:r>
                    </a:p>
                    <a:p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 err="1"/>
                        <a:t>Turbo</a:t>
                      </a:r>
                      <a:r>
                        <a:rPr lang="ko-KR" altLang="ko-KR" sz="1000" b="1" dirty="0"/>
                        <a:t>(쾌속):</a:t>
                      </a:r>
                      <a:r>
                        <a:rPr lang="ko-KR" altLang="ko-KR" sz="1000" dirty="0"/>
                        <a:t> 오염에 예민하게 반응하여 </a:t>
                      </a:r>
                      <a:r>
                        <a:rPr lang="ko-KR" altLang="en-US" sz="1000" dirty="0"/>
                        <a:t>보다</a:t>
                      </a:r>
                      <a:r>
                        <a:rPr lang="ko-KR" altLang="ko-KR" sz="1000" dirty="0"/>
                        <a:t> 강력한 정화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20362"/>
                  </a:ext>
                </a:extLst>
              </a:tr>
            </a:tbl>
          </a:graphicData>
        </a:graphic>
      </p:graphicFrame>
      <p:grpSp>
        <p:nvGrpSpPr>
          <p:cNvPr id="12" name="그룹 11">
            <a:extLst>
              <a:ext uri="{FF2B5EF4-FFF2-40B4-BE49-F238E27FC236}">
                <a16:creationId xmlns:a16="http://schemas.microsoft.com/office/drawing/2014/main" id="{26EB9CFF-86DE-4A1E-022D-F05818346FCE}"/>
              </a:ext>
            </a:extLst>
          </p:cNvPr>
          <p:cNvGrpSpPr/>
          <p:nvPr/>
        </p:nvGrpSpPr>
        <p:grpSpPr>
          <a:xfrm>
            <a:off x="6686530" y="6171754"/>
            <a:ext cx="2973874" cy="1184531"/>
            <a:chOff x="5105400" y="2068729"/>
            <a:chExt cx="4602690" cy="1833309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A26A615D-0EB8-4A1E-BDB7-1F1854EACA59}"/>
                </a:ext>
              </a:extLst>
            </p:cNvPr>
            <p:cNvSpPr/>
            <p:nvPr/>
          </p:nvSpPr>
          <p:spPr bwMode="auto">
            <a:xfrm>
              <a:off x="5105400" y="2085463"/>
              <a:ext cx="4602690" cy="1816575"/>
            </a:xfrm>
            <a:prstGeom prst="rect">
              <a:avLst/>
            </a:prstGeom>
            <a:solidFill>
              <a:schemeClr val="bg1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96250DF-3FF0-DF65-84FC-F74F2E38C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5479" y="2068729"/>
              <a:ext cx="4524375" cy="1762125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256E2D8-26B7-33F5-952D-A0DF003D69BE}"/>
              </a:ext>
            </a:extLst>
          </p:cNvPr>
          <p:cNvGrpSpPr/>
          <p:nvPr/>
        </p:nvGrpSpPr>
        <p:grpSpPr>
          <a:xfrm>
            <a:off x="2515680" y="3468112"/>
            <a:ext cx="273292" cy="288147"/>
            <a:chOff x="8123434" y="4731193"/>
            <a:chExt cx="273292" cy="288147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3569342F-D4A3-1128-EB43-4B56CAEBDC02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42B784-D859-9993-69B7-FB5A4BEFE61A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8)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EB2D86E-9EC0-134A-9316-87B5C0761420}"/>
              </a:ext>
            </a:extLst>
          </p:cNvPr>
          <p:cNvSpPr txBox="1"/>
          <p:nvPr/>
        </p:nvSpPr>
        <p:spPr>
          <a:xfrm>
            <a:off x="2797819" y="3549725"/>
            <a:ext cx="622533" cy="195814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latin typeface="맑은 고딕" pitchFamily="50" charset="-127"/>
                <a:ea typeface="맑은 고딕" pitchFamily="50" charset="-127"/>
              </a:rPr>
              <a:t>제습기 연동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211DF6F9-3E57-3897-4008-B520AF9B7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73346" r="66718" b="7668"/>
          <a:stretch>
            <a:fillRect/>
          </a:stretch>
        </p:blipFill>
        <p:spPr>
          <a:xfrm>
            <a:off x="3408057" y="3538806"/>
            <a:ext cx="343679" cy="2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395F-2BD2-1EAC-E7BD-5EA62F51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A5BB64A-0879-792F-30FE-678909DF3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474496"/>
            <a:ext cx="9222546" cy="3448175"/>
          </a:xfrm>
          <a:prstGeom prst="rect">
            <a:avLst/>
          </a:prstGeom>
        </p:spPr>
      </p:pic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D6BBD06-8F5D-93E3-EE1B-7EDEC9D7E7EA}"/>
              </a:ext>
            </a:extLst>
          </p:cNvPr>
          <p:cNvSpPr/>
          <p:nvPr/>
        </p:nvSpPr>
        <p:spPr bwMode="auto">
          <a:xfrm>
            <a:off x="1240831" y="2774321"/>
            <a:ext cx="3005223" cy="1033462"/>
          </a:xfrm>
          <a:prstGeom prst="roundRect">
            <a:avLst>
              <a:gd name="adj" fmla="val 11869"/>
            </a:avLst>
          </a:prstGeom>
          <a:solidFill>
            <a:schemeClr val="bg1"/>
          </a:solidFill>
          <a:ln w="28575">
            <a:noFill/>
            <a:prstDash val="sysDot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DDC6AF0F-1C72-FD98-6401-6DF85DB64AE9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41D9D2C-D916-2993-B620-1C14B3646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72436" r="78147" b="5205"/>
          <a:stretch>
            <a:fillRect/>
          </a:stretch>
        </p:blipFill>
        <p:spPr>
          <a:xfrm>
            <a:off x="1356100" y="2853440"/>
            <a:ext cx="941294" cy="726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9A949-113F-9546-094B-03CC8F6C8E85}"/>
              </a:ext>
            </a:extLst>
          </p:cNvPr>
          <p:cNvSpPr txBox="1"/>
          <p:nvPr/>
        </p:nvSpPr>
        <p:spPr>
          <a:xfrm>
            <a:off x="1410538" y="3551596"/>
            <a:ext cx="504876" cy="195814"/>
          </a:xfrm>
          <a:prstGeom prst="rect">
            <a:avLst/>
          </a:prstGeom>
          <a:solidFill>
            <a:srgbClr val="FAFAFA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안심회복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788C9B-7CC4-AC6D-3B8F-9727D2FFA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1" t="13512" r="38407" b="81406"/>
          <a:stretch>
            <a:fillRect/>
          </a:stretch>
        </p:blipFill>
        <p:spPr>
          <a:xfrm>
            <a:off x="1915414" y="3568393"/>
            <a:ext cx="351864" cy="179017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5B1A1240-8D09-B365-BE74-C2B927839291}"/>
              </a:ext>
            </a:extLst>
          </p:cNvPr>
          <p:cNvGrpSpPr/>
          <p:nvPr/>
        </p:nvGrpSpPr>
        <p:grpSpPr>
          <a:xfrm>
            <a:off x="2455823" y="2815340"/>
            <a:ext cx="1725707" cy="239245"/>
            <a:chOff x="2502100" y="3500002"/>
            <a:chExt cx="1719857" cy="238434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4D1487DB-3B27-3514-AA95-A30DB4202569}"/>
                </a:ext>
              </a:extLst>
            </p:cNvPr>
            <p:cNvSpPr/>
            <p:nvPr/>
          </p:nvSpPr>
          <p:spPr bwMode="auto">
            <a:xfrm>
              <a:off x="2502100" y="3500002"/>
              <a:ext cx="1719856" cy="238434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8837B565-CC97-82C7-875C-C2A2EF0BE711}"/>
                </a:ext>
              </a:extLst>
            </p:cNvPr>
            <p:cNvSpPr/>
            <p:nvPr/>
          </p:nvSpPr>
          <p:spPr bwMode="auto">
            <a:xfrm>
              <a:off x="2502101" y="3500002"/>
              <a:ext cx="573288" cy="238434"/>
            </a:xfrm>
            <a:prstGeom prst="round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</a:rPr>
                <a:t>Eco</a:t>
              </a:r>
              <a:endParaRPr lang="ko-KR" altLang="en-US" sz="800" dirty="0">
                <a:latin typeface="맑은 고딕" pitchFamily="50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AF155940-2350-6530-DEF9-BBE6BAE0B2F3}"/>
                </a:ext>
              </a:extLst>
            </p:cNvPr>
            <p:cNvSpPr/>
            <p:nvPr/>
          </p:nvSpPr>
          <p:spPr bwMode="auto">
            <a:xfrm>
              <a:off x="3073337" y="3500002"/>
              <a:ext cx="573288" cy="238434"/>
            </a:xfrm>
            <a:prstGeom prst="round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</a:rPr>
                <a:t>Normal</a:t>
              </a:r>
              <a:endParaRPr lang="ko-KR" altLang="en-US" sz="800" b="1" dirty="0">
                <a:latin typeface="맑은 고딕" pitchFamily="50" charset="-127"/>
              </a:endParaRP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5CFDB312-6153-84DE-5631-C75D6F8F9965}"/>
                </a:ext>
              </a:extLst>
            </p:cNvPr>
            <p:cNvSpPr/>
            <p:nvPr/>
          </p:nvSpPr>
          <p:spPr bwMode="auto">
            <a:xfrm>
              <a:off x="3648669" y="3500002"/>
              <a:ext cx="573288" cy="238434"/>
            </a:xfrm>
            <a:prstGeom prst="round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</a:rPr>
                <a:t>Turbo</a:t>
              </a:r>
              <a:endParaRPr lang="ko-KR" altLang="en-US" sz="800" dirty="0">
                <a:latin typeface="맑은 고딕" pitchFamily="50" charset="-127"/>
              </a:endParaRPr>
            </a:p>
          </p:txBody>
        </p: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665BDF4B-9EF6-FD06-334C-7BB8603FB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78941" r="57634" b="12548"/>
          <a:stretch>
            <a:fillRect/>
          </a:stretch>
        </p:blipFill>
        <p:spPr>
          <a:xfrm>
            <a:off x="2425620" y="3120982"/>
            <a:ext cx="1782003" cy="29347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F3A6D3B-9E70-19C8-40E2-7B20E4B4A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75" y="1399526"/>
            <a:ext cx="2014734" cy="13718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70AC96C-6D03-7FFD-711D-A2B546E16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31" y="2736282"/>
            <a:ext cx="3111519" cy="1121577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39F02D53-BB06-608B-5F38-CD3920555063}"/>
              </a:ext>
            </a:extLst>
          </p:cNvPr>
          <p:cNvGrpSpPr/>
          <p:nvPr/>
        </p:nvGrpSpPr>
        <p:grpSpPr>
          <a:xfrm>
            <a:off x="1031220" y="753940"/>
            <a:ext cx="285903" cy="288147"/>
            <a:chOff x="8117128" y="4731193"/>
            <a:chExt cx="285903" cy="288147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13D1B501-1068-6F41-E5F5-4784593D795D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E5E9DC-4AE7-D719-E71E-7D55F688B548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9CFAA11-3CCB-5693-9244-0AE06A0364BF}"/>
              </a:ext>
            </a:extLst>
          </p:cNvPr>
          <p:cNvGrpSpPr/>
          <p:nvPr/>
        </p:nvGrpSpPr>
        <p:grpSpPr>
          <a:xfrm>
            <a:off x="1410538" y="773556"/>
            <a:ext cx="285903" cy="288147"/>
            <a:chOff x="8117128" y="4731193"/>
            <a:chExt cx="285903" cy="288147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C700876B-9503-05D5-B167-138D0CD99CA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C22370-9AA1-5512-A12D-B339592373A3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E793494-15E8-2F12-5303-3A3A1CA7A933}"/>
              </a:ext>
            </a:extLst>
          </p:cNvPr>
          <p:cNvGrpSpPr/>
          <p:nvPr/>
        </p:nvGrpSpPr>
        <p:grpSpPr>
          <a:xfrm>
            <a:off x="1462872" y="1241058"/>
            <a:ext cx="285903" cy="288147"/>
            <a:chOff x="8117128" y="4731193"/>
            <a:chExt cx="285903" cy="288147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C69DBED3-7DB6-E82A-DA07-3DA087BD933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660A7D-8BF6-A9DC-581D-A126729CD3D1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#3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421CEB9-03B0-850E-D2D2-715F06B7C8D6}"/>
              </a:ext>
            </a:extLst>
          </p:cNvPr>
          <p:cNvGrpSpPr/>
          <p:nvPr/>
        </p:nvGrpSpPr>
        <p:grpSpPr>
          <a:xfrm>
            <a:off x="1097878" y="2414599"/>
            <a:ext cx="285903" cy="288147"/>
            <a:chOff x="8117128" y="4731193"/>
            <a:chExt cx="285903" cy="288147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B88328DB-573A-E7FD-4531-53AB28859103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CBA360-97C8-9E9E-EB09-C48BB0540A07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#4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A8EF875-C3E3-CA2A-BF2A-7136E1C44885}"/>
              </a:ext>
            </a:extLst>
          </p:cNvPr>
          <p:cNvGrpSpPr/>
          <p:nvPr/>
        </p:nvGrpSpPr>
        <p:grpSpPr>
          <a:xfrm>
            <a:off x="1197670" y="2669072"/>
            <a:ext cx="273292" cy="288147"/>
            <a:chOff x="8123434" y="4731193"/>
            <a:chExt cx="273292" cy="288147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62468A8F-3520-1172-19A3-580D6F8F3B93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5B51D8-1784-2597-9958-F32BBBCFE721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1)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DFB56F80-0781-1E3F-FF40-6D91BB64FE9B}"/>
              </a:ext>
            </a:extLst>
          </p:cNvPr>
          <p:cNvGrpSpPr/>
          <p:nvPr/>
        </p:nvGrpSpPr>
        <p:grpSpPr>
          <a:xfrm>
            <a:off x="1197670" y="2974024"/>
            <a:ext cx="273292" cy="288147"/>
            <a:chOff x="8123434" y="4731193"/>
            <a:chExt cx="273292" cy="288147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1DCD10B4-D695-8C13-01ED-EE66D3F3665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15AC13F-6FDE-B15C-E710-C4CADE2067FF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5)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BEC33BBC-5877-B277-4314-EF9A6773C53A}"/>
              </a:ext>
            </a:extLst>
          </p:cNvPr>
          <p:cNvGrpSpPr/>
          <p:nvPr/>
        </p:nvGrpSpPr>
        <p:grpSpPr>
          <a:xfrm>
            <a:off x="1195559" y="3288396"/>
            <a:ext cx="273292" cy="288147"/>
            <a:chOff x="8123434" y="4731193"/>
            <a:chExt cx="273292" cy="288147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447449BE-6F59-0DF0-0C8C-0B299C556ECE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1CA2D2C-D414-D940-BC7E-6D76F5FFF860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6)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67237FE1-894A-6EBC-6F63-E0B85CD44CE2}"/>
              </a:ext>
            </a:extLst>
          </p:cNvPr>
          <p:cNvGrpSpPr/>
          <p:nvPr/>
        </p:nvGrpSpPr>
        <p:grpSpPr>
          <a:xfrm>
            <a:off x="1194547" y="3589829"/>
            <a:ext cx="273292" cy="288147"/>
            <a:chOff x="8123434" y="4731193"/>
            <a:chExt cx="273292" cy="288147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BCA88832-118E-8D30-855F-0831516DB7F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A25458-0E0E-6535-E462-9D46036B0439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7)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C527441A-D4CB-EBA9-71BC-C5EC4B5ADD9B}"/>
              </a:ext>
            </a:extLst>
          </p:cNvPr>
          <p:cNvGrpSpPr/>
          <p:nvPr/>
        </p:nvGrpSpPr>
        <p:grpSpPr>
          <a:xfrm>
            <a:off x="2286011" y="2625237"/>
            <a:ext cx="273292" cy="288147"/>
            <a:chOff x="8123434" y="4731193"/>
            <a:chExt cx="273292" cy="288147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AF7B13DC-47C0-F844-EA08-C768C3F9567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D1A60EF-A398-9133-6772-61CFDF031772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2)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2474C986-975F-0765-0A2C-54322B05188C}"/>
              </a:ext>
            </a:extLst>
          </p:cNvPr>
          <p:cNvGrpSpPr/>
          <p:nvPr/>
        </p:nvGrpSpPr>
        <p:grpSpPr>
          <a:xfrm>
            <a:off x="2299445" y="3000212"/>
            <a:ext cx="273292" cy="288147"/>
            <a:chOff x="8123434" y="4731193"/>
            <a:chExt cx="273292" cy="288147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BEA253E9-02F8-859C-FDE2-722F77A004F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AF39D42-944A-AD06-C666-07AC392F59A2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3)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FD3E6C63-923E-AC87-79AA-C6FE398864FD}"/>
              </a:ext>
            </a:extLst>
          </p:cNvPr>
          <p:cNvGrpSpPr/>
          <p:nvPr/>
        </p:nvGrpSpPr>
        <p:grpSpPr>
          <a:xfrm>
            <a:off x="3243607" y="3014644"/>
            <a:ext cx="273292" cy="288147"/>
            <a:chOff x="8123434" y="4731193"/>
            <a:chExt cx="273292" cy="288147"/>
          </a:xfrm>
        </p:grpSpPr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97B75F13-B924-B691-9431-775A857277D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4DECAA9-4217-E077-4341-73F0DE483EAB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4)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60" name="표 59">
            <a:extLst>
              <a:ext uri="{FF2B5EF4-FFF2-40B4-BE49-F238E27FC236}">
                <a16:creationId xmlns:a16="http://schemas.microsoft.com/office/drawing/2014/main" id="{894C47FB-97B3-286A-2C92-B79B9A460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44803"/>
              </p:ext>
            </p:extLst>
          </p:nvPr>
        </p:nvGraphicFramePr>
        <p:xfrm>
          <a:off x="280470" y="4007618"/>
          <a:ext cx="9387405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43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285287">
                  <a:extLst>
                    <a:ext uri="{9D8B030D-6E8A-4147-A177-3AD203B41FA5}">
                      <a16:colId xmlns:a16="http://schemas.microsoft.com/office/drawing/2014/main" val="706274818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  <a:br>
                        <a:rPr lang="en-US" altLang="ko-KR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5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5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500" dirty="0" err="1">
                          <a:solidFill>
                            <a:schemeClr val="tx1"/>
                          </a:solidFill>
                        </a:rPr>
                        <a:t>터치시</a:t>
                      </a:r>
                      <a:r>
                        <a:rPr lang="ko-KR" altLang="en-US" sz="500" dirty="0">
                          <a:solidFill>
                            <a:schemeClr val="tx1"/>
                          </a:solidFill>
                        </a:rPr>
                        <a:t> 변경가능</a:t>
                      </a:r>
                      <a:br>
                        <a:rPr lang="en-US" altLang="ko-KR" sz="5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5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500" dirty="0">
                          <a:solidFill>
                            <a:schemeClr val="tx1"/>
                          </a:solidFill>
                        </a:rPr>
                        <a:t>모니터</a:t>
                      </a:r>
                      <a:r>
                        <a:rPr lang="en-US" altLang="ko-KR" sz="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500" dirty="0" err="1">
                          <a:solidFill>
                            <a:schemeClr val="tx1"/>
                          </a:solidFill>
                        </a:rPr>
                        <a:t>상태값</a:t>
                      </a:r>
                      <a:r>
                        <a:rPr lang="ko-KR" altLang="en-US" sz="500" dirty="0">
                          <a:solidFill>
                            <a:schemeClr val="tx1"/>
                          </a:solidFill>
                        </a:rPr>
                        <a:t> 확인</a:t>
                      </a:r>
                      <a:r>
                        <a:rPr lang="en-US" altLang="ko-KR" sz="5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환기모드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/>
                        <a:t>1. </a:t>
                      </a:r>
                      <a:r>
                        <a:rPr lang="ko-KR" altLang="ko-KR" sz="1000" dirty="0"/>
                        <a:t>현재 기계의 물리적 작동 방식(</a:t>
                      </a:r>
                      <a:r>
                        <a:rPr lang="ko-KR" altLang="ko-KR" sz="1000" b="1" dirty="0"/>
                        <a:t>청정환기/ 공기청정/ 바이패스</a:t>
                      </a:r>
                      <a:r>
                        <a:rPr lang="ko-KR" altLang="ko-KR" sz="1000" dirty="0"/>
                        <a:t>)을 표시합니다.</a:t>
                      </a:r>
                      <a:endParaRPr lang="en-US" altLang="ko-KR" sz="1000" dirty="0"/>
                    </a:p>
                    <a:p>
                      <a:pPr algn="l" latinLnBrk="1"/>
                      <a:r>
                        <a:rPr lang="en-US" altLang="ko-KR" sz="1000" dirty="0"/>
                        <a:t>2. </a:t>
                      </a:r>
                      <a:r>
                        <a:rPr lang="ko-KR" altLang="ko-KR" sz="1000" dirty="0"/>
                        <a:t>수동 제어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자동운전 비활성화</a:t>
                      </a:r>
                      <a:r>
                        <a:rPr lang="en-US" altLang="ko-KR" sz="1000" dirty="0"/>
                        <a:t>)</a:t>
                      </a:r>
                      <a:r>
                        <a:rPr lang="ko-KR" altLang="ko-KR" sz="1000" dirty="0"/>
                        <a:t> 시 터치하여 원하는 모드로 변경할 수 있습니다.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결정사항</a:t>
                      </a:r>
                      <a:r>
                        <a:rPr lang="en-US" altLang="ko-KR" sz="1000" dirty="0"/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2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풍량단계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제어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모니터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1000" dirty="0"/>
                        <a:t>1. </a:t>
                      </a:r>
                      <a:r>
                        <a:rPr lang="ko-KR" altLang="ko-KR" sz="1000" dirty="0"/>
                        <a:t>현재 가동 중인 모터의 세기(</a:t>
                      </a:r>
                      <a:r>
                        <a:rPr lang="en-US" altLang="ko-KR" sz="1000" b="1" dirty="0"/>
                        <a:t>1~4</a:t>
                      </a:r>
                      <a:r>
                        <a:rPr lang="ko-KR" altLang="en-US" sz="1000" b="1" dirty="0"/>
                        <a:t>단</a:t>
                      </a:r>
                      <a:r>
                        <a:rPr lang="ko-KR" altLang="ko-KR" sz="1000" dirty="0"/>
                        <a:t>)를 표시합니다.</a:t>
                      </a:r>
                      <a:endParaRPr lang="en-US" altLang="ko-KR" sz="1000" dirty="0"/>
                    </a:p>
                    <a:p>
                      <a:pPr algn="l">
                        <a:buNone/>
                      </a:pPr>
                      <a:r>
                        <a:rPr lang="en-US" altLang="ko-KR" sz="1000" dirty="0"/>
                        <a:t>2. </a:t>
                      </a:r>
                      <a:r>
                        <a:rPr lang="ko-KR" altLang="ko-KR" sz="1000" dirty="0"/>
                        <a:t>수동 제어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자동운전 비활성화</a:t>
                      </a:r>
                      <a:r>
                        <a:rPr lang="en-US" altLang="ko-KR" sz="1000" dirty="0"/>
                        <a:t>)</a:t>
                      </a:r>
                      <a:r>
                        <a:rPr lang="ko-KR" altLang="ko-KR" sz="1000" dirty="0"/>
                        <a:t> 시 터치하여 원하는 </a:t>
                      </a:r>
                      <a:r>
                        <a:rPr lang="ko-KR" altLang="ko-KR" sz="1000" dirty="0" err="1"/>
                        <a:t>풍량으로</a:t>
                      </a:r>
                      <a:r>
                        <a:rPr lang="ko-KR" altLang="ko-KR" sz="1000" dirty="0"/>
                        <a:t> 직접 조절할 수 있습니다.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결정사항</a:t>
                      </a:r>
                      <a:r>
                        <a:rPr lang="en-US" altLang="ko-KR" sz="1000" dirty="0"/>
                        <a:t>)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3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스마트수면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제어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모니터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dirty="0"/>
                        <a:t>설정된 수면 시간 동안 거주자의 잠을 깨우지 않도록 **저소음(1단 고정)**</a:t>
                      </a:r>
                      <a:r>
                        <a:rPr lang="ko-KR" altLang="ko-KR" sz="1000" dirty="0" err="1"/>
                        <a:t>으로</a:t>
                      </a:r>
                      <a:r>
                        <a:rPr lang="ko-KR" altLang="ko-KR" sz="1000" dirty="0"/>
                        <a:t> 가동하면서, CO2</a:t>
                      </a:r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기준</a:t>
                      </a:r>
                      <a:r>
                        <a:rPr lang="en-US" altLang="ko-KR" sz="1000" dirty="0"/>
                        <a:t>(1,000 ppm On / 800 PPM OFF)</a:t>
                      </a:r>
                      <a:r>
                        <a:rPr lang="ko-KR" altLang="en-US" sz="1000" dirty="0"/>
                        <a:t>으로 </a:t>
                      </a:r>
                      <a:r>
                        <a:rPr lang="ko-KR" altLang="ko-KR" sz="1000" dirty="0"/>
                        <a:t>필수적인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ko-KR" sz="1000" dirty="0"/>
                        <a:t>환기만 조용히 수행하는 스케줄러 기능입니다. (</a:t>
                      </a:r>
                      <a:r>
                        <a:rPr lang="ko-KR" altLang="en-US" sz="1000" dirty="0"/>
                        <a:t>터</a:t>
                      </a:r>
                      <a:r>
                        <a:rPr lang="ko-KR" altLang="ko-KR" sz="1000" dirty="0"/>
                        <a:t>치 시 시간 설정 화면 제공</a:t>
                      </a:r>
                      <a:r>
                        <a:rPr lang="en-US" altLang="ko-KR" sz="1000" dirty="0"/>
                        <a:t>, 4pg</a:t>
                      </a:r>
                      <a:r>
                        <a:rPr lang="ko-KR" altLang="ko-KR" sz="1000" dirty="0"/>
                        <a:t>)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2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쾌적 조리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제어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모니터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dirty="0"/>
                        <a:t>주방 </a:t>
                      </a:r>
                      <a:r>
                        <a:rPr lang="ko-KR" altLang="ko-KR" sz="1000" dirty="0" err="1"/>
                        <a:t>렌지후드</a:t>
                      </a:r>
                      <a:r>
                        <a:rPr lang="ko-KR" altLang="ko-KR" sz="1000" dirty="0"/>
                        <a:t> 가동 시</a:t>
                      </a:r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통신으로</a:t>
                      </a:r>
                      <a:r>
                        <a:rPr lang="ko-KR" altLang="ko-KR" sz="1000" dirty="0"/>
                        <a:t> 연동되어 발동합니다. 집안 전체에 새 공기(</a:t>
                      </a:r>
                      <a:r>
                        <a:rPr lang="ko-KR" altLang="ko-KR" sz="1000" dirty="0" err="1"/>
                        <a:t>급기</a:t>
                      </a:r>
                      <a:r>
                        <a:rPr lang="ko-KR" altLang="ko-KR" sz="1000" dirty="0"/>
                        <a:t>)를 강하게 불어넣어 **요리 냄새와 연기가 다른 방으로 퍼지지 않고 후드로만 빠져나가</a:t>
                      </a:r>
                      <a:r>
                        <a:rPr lang="ko-KR" altLang="en-US" sz="1000" dirty="0"/>
                        <a:t>도록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유도</a:t>
                      </a:r>
                      <a:r>
                        <a:rPr lang="ko-KR" altLang="en-US" sz="1000" dirty="0"/>
                        <a:t>하는</a:t>
                      </a:r>
                      <a:r>
                        <a:rPr lang="ko-KR" altLang="ko-KR" sz="1000" dirty="0"/>
                        <a:t> 기능(메이크업 에어)**입니다.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20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안심회복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제어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모니터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b="1" dirty="0"/>
                        <a:t>[최상위 특수 모드]</a:t>
                      </a:r>
                      <a:r>
                        <a:rPr lang="ko-KR" altLang="ko-KR" sz="1000" dirty="0"/>
                        <a:t> 특정 방(침실1)의 공기만 집중적으로 밖으로 배출(</a:t>
                      </a:r>
                      <a:r>
                        <a:rPr lang="ko-KR" altLang="ko-KR" sz="1000" dirty="0" err="1"/>
                        <a:t>음압</a:t>
                      </a:r>
                      <a:r>
                        <a:rPr lang="ko-KR" altLang="ko-KR" sz="1000" dirty="0"/>
                        <a:t> 형성)</a:t>
                      </a:r>
                      <a:r>
                        <a:rPr lang="ko-KR" altLang="en-US" sz="1000" dirty="0"/>
                        <a:t>을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유도</a:t>
                      </a:r>
                      <a:r>
                        <a:rPr lang="ko-KR" altLang="ko-KR" sz="1000" dirty="0"/>
                        <a:t>하여, 유행성 질환 등 바이러스나 오염된 공기가 거실이나 다른 방으로 확산되지 않도록 안전하게 격리하는 모드입니다.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1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제습기 연동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제어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모니터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제습기의 환기 작동 시 전열교환기와 </a:t>
                      </a:r>
                      <a:r>
                        <a:rPr lang="ko-KR" altLang="ko-KR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드레스룸</a:t>
                      </a:r>
                      <a:r>
                        <a:rPr lang="ko-KR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및 부부욕실 </a:t>
                      </a:r>
                      <a:r>
                        <a:rPr lang="ko-KR" altLang="ko-KR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배기팬이</a:t>
                      </a:r>
                      <a:r>
                        <a:rPr lang="ko-KR" altLang="ko-K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동시 가동되어 오염된 공기를 신속히 배출하는 강력 환기 모드입니다.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888197"/>
                  </a:ext>
                </a:extLst>
              </a:tr>
            </a:tbl>
          </a:graphicData>
        </a:graphic>
      </p:graphicFrame>
      <p:grpSp>
        <p:nvGrpSpPr>
          <p:cNvPr id="2" name="그룹 1">
            <a:extLst>
              <a:ext uri="{FF2B5EF4-FFF2-40B4-BE49-F238E27FC236}">
                <a16:creationId xmlns:a16="http://schemas.microsoft.com/office/drawing/2014/main" id="{8B57FEB0-2F0D-9395-0432-B1B6DE48B533}"/>
              </a:ext>
            </a:extLst>
          </p:cNvPr>
          <p:cNvGrpSpPr/>
          <p:nvPr/>
        </p:nvGrpSpPr>
        <p:grpSpPr>
          <a:xfrm>
            <a:off x="2515680" y="3468112"/>
            <a:ext cx="273292" cy="288147"/>
            <a:chOff x="8123434" y="4731193"/>
            <a:chExt cx="273292" cy="288147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566B40B-0E8F-1F66-C649-58757E7AB14E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92D05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03505A-0DF8-10C6-B272-57203B449FE3}"/>
                </a:ext>
              </a:extLst>
            </p:cNvPr>
            <p:cNvSpPr txBox="1"/>
            <p:nvPr/>
          </p:nvSpPr>
          <p:spPr>
            <a:xfrm>
              <a:off x="8139570" y="4731193"/>
              <a:ext cx="241019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8)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8EC645-9B7A-CB61-7231-0912299701D9}"/>
              </a:ext>
            </a:extLst>
          </p:cNvPr>
          <p:cNvSpPr txBox="1"/>
          <p:nvPr/>
        </p:nvSpPr>
        <p:spPr>
          <a:xfrm>
            <a:off x="2797819" y="3549725"/>
            <a:ext cx="622533" cy="195814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latin typeface="맑은 고딕" pitchFamily="50" charset="-127"/>
                <a:ea typeface="맑은 고딕" pitchFamily="50" charset="-127"/>
              </a:rPr>
              <a:t>제습기 연동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9D8FDF8-EE6E-880C-85A4-9F99BFD005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73346" r="66718" b="7668"/>
          <a:stretch>
            <a:fillRect/>
          </a:stretch>
        </p:blipFill>
        <p:spPr>
          <a:xfrm>
            <a:off x="3408057" y="3538806"/>
            <a:ext cx="343679" cy="2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365E-22FD-7F66-2C3F-7AA2DEE8B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8B2E0BD3-C3E6-38F9-4410-3925C36C989B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D3ABEBB-49C5-2E32-CFC0-0EEA1AD9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464924"/>
            <a:ext cx="9222546" cy="35231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6DD0C08-6F54-8E55-BCE1-9DFD79B3B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28" y="574424"/>
            <a:ext cx="4953000" cy="3296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AAC57A-E649-4EF3-101E-3C03C6BA3E30}"/>
              </a:ext>
            </a:extLst>
          </p:cNvPr>
          <p:cNvSpPr txBox="1"/>
          <p:nvPr/>
        </p:nvSpPr>
        <p:spPr>
          <a:xfrm>
            <a:off x="4682194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CD0B5-11B4-3AB9-023C-BBFD33401AB3}"/>
              </a:ext>
            </a:extLst>
          </p:cNvPr>
          <p:cNvSpPr txBox="1"/>
          <p:nvPr/>
        </p:nvSpPr>
        <p:spPr>
          <a:xfrm>
            <a:off x="6345894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32502-D46E-D4F0-D86B-14F441B541DA}"/>
              </a:ext>
            </a:extLst>
          </p:cNvPr>
          <p:cNvSpPr txBox="1"/>
          <p:nvPr/>
        </p:nvSpPr>
        <p:spPr>
          <a:xfrm>
            <a:off x="7917912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나쁨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59CF3-57BA-013B-7540-F8D81C09EA7B}"/>
              </a:ext>
            </a:extLst>
          </p:cNvPr>
          <p:cNvSpPr txBox="1"/>
          <p:nvPr/>
        </p:nvSpPr>
        <p:spPr>
          <a:xfrm>
            <a:off x="7917912" y="1236138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73B1B84-69E3-F79E-4E1C-A4EF6E0F2D22}"/>
              </a:ext>
            </a:extLst>
          </p:cNvPr>
          <p:cNvGrpSpPr/>
          <p:nvPr/>
        </p:nvGrpSpPr>
        <p:grpSpPr>
          <a:xfrm>
            <a:off x="4608047" y="671303"/>
            <a:ext cx="3034657" cy="1431551"/>
            <a:chOff x="4676775" y="1035424"/>
            <a:chExt cx="3034657" cy="1431551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754524FF-2E4A-4C66-F587-7B571AFC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7"/>
            <a:stretch>
              <a:fillRect/>
            </a:stretch>
          </p:blipFill>
          <p:spPr>
            <a:xfrm>
              <a:off x="4676775" y="1035424"/>
              <a:ext cx="2986168" cy="1431551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1F12CC06-3CF5-5187-56A0-89E2D1EE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9" b="81401"/>
            <a:stretch>
              <a:fillRect/>
            </a:stretch>
          </p:blipFill>
          <p:spPr>
            <a:xfrm>
              <a:off x="6034952" y="1035424"/>
              <a:ext cx="1676480" cy="1431551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5C631D37-2610-3516-515C-E6103E25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49" t="38368" r="6701" b="40956"/>
            <a:stretch>
              <a:fillRect/>
            </a:stretch>
          </p:blipFill>
          <p:spPr>
            <a:xfrm>
              <a:off x="6526659" y="1152611"/>
              <a:ext cx="936179" cy="320769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AFC31368-26CD-C667-B972-6DE5F010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74" t="18342" r="7480" b="64447"/>
            <a:stretch>
              <a:fillRect/>
            </a:stretch>
          </p:blipFill>
          <p:spPr>
            <a:xfrm>
              <a:off x="6548322" y="1525711"/>
              <a:ext cx="888245" cy="267019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109CDA3A-8951-C18B-8EB2-FB0B1E1D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t="61115" r="7658" b="21757"/>
            <a:stretch>
              <a:fillRect/>
            </a:stretch>
          </p:blipFill>
          <p:spPr>
            <a:xfrm>
              <a:off x="6545979" y="1861881"/>
              <a:ext cx="890588" cy="265729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878E9910-5884-FD0B-6D5B-C853805E15B5}"/>
              </a:ext>
            </a:extLst>
          </p:cNvPr>
          <p:cNvGrpSpPr/>
          <p:nvPr/>
        </p:nvGrpSpPr>
        <p:grpSpPr>
          <a:xfrm>
            <a:off x="4858281" y="624695"/>
            <a:ext cx="285903" cy="288147"/>
            <a:chOff x="8117128" y="4731193"/>
            <a:chExt cx="285903" cy="288147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4761117-C17B-914B-18C0-BEE1C4A5FBE9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881E5B-B596-AF01-7B92-B124D623DC23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A68AB6A-7EF4-BE1D-DC1C-6CFE0B7D21E3}"/>
              </a:ext>
            </a:extLst>
          </p:cNvPr>
          <p:cNvGrpSpPr/>
          <p:nvPr/>
        </p:nvGrpSpPr>
        <p:grpSpPr>
          <a:xfrm>
            <a:off x="4809792" y="915835"/>
            <a:ext cx="285903" cy="288147"/>
            <a:chOff x="8117128" y="4731193"/>
            <a:chExt cx="285903" cy="288147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57404ECB-5FFF-22AD-4B4E-C5E4B0838D6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D06985-2329-AC10-1773-CC7223461869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6475135-ABD2-E126-44E7-4BAA10BBF521}"/>
              </a:ext>
            </a:extLst>
          </p:cNvPr>
          <p:cNvGrpSpPr/>
          <p:nvPr/>
        </p:nvGrpSpPr>
        <p:grpSpPr>
          <a:xfrm>
            <a:off x="4809792" y="1234385"/>
            <a:ext cx="285903" cy="288147"/>
            <a:chOff x="8117128" y="4731193"/>
            <a:chExt cx="285903" cy="288147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4F52C4DA-E004-4738-E4C8-1F605B60DA0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E64DEB-C750-0DA6-2D7C-CB22754F5FDA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#7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7BB8580-C0FC-2DA0-E634-2EBC389BDD40}"/>
              </a:ext>
            </a:extLst>
          </p:cNvPr>
          <p:cNvGrpSpPr/>
          <p:nvPr/>
        </p:nvGrpSpPr>
        <p:grpSpPr>
          <a:xfrm>
            <a:off x="4812736" y="1503177"/>
            <a:ext cx="285903" cy="288147"/>
            <a:chOff x="8117128" y="4731193"/>
            <a:chExt cx="285903" cy="288147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F35F236-21C3-D45C-F2B8-C4EAE315A94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90541A-9203-88D9-9A59-0CF1F31648AA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4EBB2A6-FAE7-C235-7F5F-AC4744054E45}"/>
              </a:ext>
            </a:extLst>
          </p:cNvPr>
          <p:cNvGrpSpPr/>
          <p:nvPr/>
        </p:nvGrpSpPr>
        <p:grpSpPr>
          <a:xfrm>
            <a:off x="6205729" y="609841"/>
            <a:ext cx="390098" cy="288147"/>
            <a:chOff x="8065031" y="4731193"/>
            <a:chExt cx="390098" cy="288147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B025C0D2-4B63-B6A7-C3FA-B80FCB0DB03A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15F875-2850-3753-5509-59B07F0588C1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#10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E2C2811-783B-BBD9-3181-A7D19FEACBFD}"/>
              </a:ext>
            </a:extLst>
          </p:cNvPr>
          <p:cNvGrpSpPr/>
          <p:nvPr/>
        </p:nvGrpSpPr>
        <p:grpSpPr>
          <a:xfrm>
            <a:off x="6214393" y="998342"/>
            <a:ext cx="390098" cy="288147"/>
            <a:chOff x="8065031" y="4731193"/>
            <a:chExt cx="390098" cy="288147"/>
          </a:xfrm>
        </p:grpSpPr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FCE748FF-8024-8E94-0FAD-AFB2DB4B78E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9C9DD7-EAC3-F642-26F8-089AD58BCACE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5DBF68A-64B9-0B49-FB3A-114DEF82266E}"/>
              </a:ext>
            </a:extLst>
          </p:cNvPr>
          <p:cNvGrpSpPr/>
          <p:nvPr/>
        </p:nvGrpSpPr>
        <p:grpSpPr>
          <a:xfrm>
            <a:off x="6208088" y="1355640"/>
            <a:ext cx="390098" cy="288147"/>
            <a:chOff x="8065031" y="4731193"/>
            <a:chExt cx="390098" cy="288147"/>
          </a:xfrm>
        </p:grpSpPr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01E36177-2266-CBF1-A720-32CC50A0102E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D7806A-FF9B-426C-AA10-73CC307F4FA4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D015CAF-C3E9-82A8-7CDC-5940CA455324}"/>
              </a:ext>
            </a:extLst>
          </p:cNvPr>
          <p:cNvGrpSpPr/>
          <p:nvPr/>
        </p:nvGrpSpPr>
        <p:grpSpPr>
          <a:xfrm>
            <a:off x="7611710" y="464924"/>
            <a:ext cx="390098" cy="288147"/>
            <a:chOff x="8065031" y="4731193"/>
            <a:chExt cx="390098" cy="288147"/>
          </a:xfrm>
        </p:grpSpPr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75B4D5DE-56F6-FE66-3449-256B2234690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F7514B-AC27-366D-EB27-728F9015956F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#13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775E35D0-5DA2-DDC8-1071-1512256DF206}"/>
              </a:ext>
            </a:extLst>
          </p:cNvPr>
          <p:cNvGrpSpPr/>
          <p:nvPr/>
        </p:nvGrpSpPr>
        <p:grpSpPr>
          <a:xfrm>
            <a:off x="8614392" y="457497"/>
            <a:ext cx="390098" cy="288147"/>
            <a:chOff x="8065031" y="4731193"/>
            <a:chExt cx="390098" cy="288147"/>
          </a:xfrm>
        </p:grpSpPr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0C4B055C-DC7D-91DC-4527-E96696625CF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3F8DE3D-008D-BFB3-916B-6B73AEF4D66E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02693B52-6426-7FF0-B347-F480EF835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7907480" y="979000"/>
            <a:ext cx="600646" cy="209913"/>
          </a:xfrm>
          <a:prstGeom prst="rect">
            <a:avLst/>
          </a:prstGeom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9371522B-9B5F-C167-4921-E0E48EE75492}"/>
              </a:ext>
            </a:extLst>
          </p:cNvPr>
          <p:cNvGrpSpPr/>
          <p:nvPr/>
        </p:nvGrpSpPr>
        <p:grpSpPr>
          <a:xfrm>
            <a:off x="7674374" y="1131873"/>
            <a:ext cx="390098" cy="288147"/>
            <a:chOff x="8065031" y="4731193"/>
            <a:chExt cx="390098" cy="288147"/>
          </a:xfrm>
        </p:grpSpPr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1517ABE5-9BC0-B39D-4DB2-920E08C65C59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3465C4-0E3A-0878-EF09-EA7660541031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#14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56" name="그림 55">
            <a:extLst>
              <a:ext uri="{FF2B5EF4-FFF2-40B4-BE49-F238E27FC236}">
                <a16:creationId xmlns:a16="http://schemas.microsoft.com/office/drawing/2014/main" id="{17DB6FEF-2078-DBB4-2EBC-84B7CF037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4640481" y="2666175"/>
            <a:ext cx="600646" cy="20991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C5DBD738-BB89-FD6E-4D7F-813BBC2EA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6266490" y="2666175"/>
            <a:ext cx="600646" cy="20991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B31CD74-F07D-C478-AAF0-B4E72C4B5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7858459" y="2666175"/>
            <a:ext cx="600646" cy="209913"/>
          </a:xfrm>
          <a:prstGeom prst="rect">
            <a:avLst/>
          </a:prstGeom>
        </p:spPr>
      </p:pic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id="{B471ED6B-A1BF-B0CB-7210-C4F5F1188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923781"/>
              </p:ext>
            </p:extLst>
          </p:nvPr>
        </p:nvGraphicFramePr>
        <p:xfrm>
          <a:off x="272999" y="3988078"/>
          <a:ext cx="9387405" cy="2574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31313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452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자동운전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b="1" dirty="0"/>
                        <a:t>[4순위 / 기본엔진]</a:t>
                      </a:r>
                      <a:r>
                        <a:rPr lang="ko-KR" altLang="ko-KR" sz="1000" dirty="0"/>
                        <a:t> 가장 기본이 되는 제어 모드입니다. 상위 특수 모드(안심회복, 스마트수면, 쾌적조리)가 발동하는 순간, 시스템 제어권을 양보하며 </a:t>
                      </a:r>
                      <a:r>
                        <a:rPr lang="ko-KR" altLang="ko-KR" sz="1000" dirty="0" err="1"/>
                        <a:t>토글이</a:t>
                      </a:r>
                      <a:r>
                        <a:rPr lang="ko-KR" altLang="ko-KR" sz="1000" dirty="0"/>
                        <a:t> 회색으로 비활성화(</a:t>
                      </a:r>
                      <a:r>
                        <a:rPr lang="ko-KR" altLang="ko-KR" sz="1000" dirty="0" err="1"/>
                        <a:t>Dimmed</a:t>
                      </a:r>
                      <a:r>
                        <a:rPr lang="ko-KR" altLang="ko-KR" sz="1000" dirty="0"/>
                        <a:t>) 잠금 처리됩니다.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20766"/>
                  </a:ext>
                </a:extLst>
              </a:tr>
              <a:tr h="452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스마트수면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제어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ko-KR" altLang="ko-KR" sz="1000" b="1" dirty="0"/>
                        <a:t>[2순위 / 스케줄러]</a:t>
                      </a:r>
                      <a:r>
                        <a:rPr lang="ko-KR" altLang="ko-KR" sz="1000" dirty="0"/>
                        <a:t> 설정된 수면 시간 진입 시 자동 발동합니다. 발동 즉시 하위 모드인 '</a:t>
                      </a:r>
                      <a:r>
                        <a:rPr lang="ko-KR" altLang="ko-KR" sz="1000" dirty="0" err="1"/>
                        <a:t>쾌적조리'와</a:t>
                      </a:r>
                      <a:r>
                        <a:rPr lang="ko-KR" altLang="ko-KR" sz="1000" dirty="0"/>
                        <a:t> '자동운전' </a:t>
                      </a:r>
                      <a:r>
                        <a:rPr lang="ko-KR" altLang="ko-KR" sz="1000" dirty="0" err="1"/>
                        <a:t>토글을</a:t>
                      </a:r>
                      <a:r>
                        <a:rPr lang="ko-KR" altLang="ko-KR" sz="1000" dirty="0"/>
                        <a:t> 조작 불가 상태로 잠금(</a:t>
                      </a:r>
                      <a:r>
                        <a:rPr lang="ko-KR" altLang="ko-KR" sz="1000" dirty="0" err="1"/>
                        <a:t>Dimmed</a:t>
                      </a:r>
                      <a:r>
                        <a:rPr lang="ko-KR" altLang="ko-KR" sz="1000" dirty="0"/>
                        <a:t>) 처리합니다. (단, 1순위인 '</a:t>
                      </a:r>
                      <a:r>
                        <a:rPr lang="ko-KR" altLang="ko-KR" sz="1000" dirty="0" err="1"/>
                        <a:t>안심회복'은</a:t>
                      </a:r>
                      <a:r>
                        <a:rPr lang="ko-KR" altLang="ko-KR" sz="1000" dirty="0"/>
                        <a:t> 비상 </a:t>
                      </a:r>
                      <a:r>
                        <a:rPr lang="ko-KR" altLang="ko-KR" sz="1000" dirty="0" err="1"/>
                        <a:t>격리용이므로</a:t>
                      </a:r>
                      <a:r>
                        <a:rPr lang="ko-KR" altLang="ko-KR" sz="1000" dirty="0"/>
                        <a:t> 활성화 유지)</a:t>
                      </a:r>
                      <a:endParaRPr lang="ko-KR" altLang="ko-K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31735"/>
                  </a:ext>
                </a:extLst>
              </a:tr>
              <a:tr h="452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쾌적조리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b="1" dirty="0"/>
                        <a:t>[3순위 / 후드 연동]</a:t>
                      </a:r>
                      <a:r>
                        <a:rPr lang="ko-KR" altLang="ko-KR" sz="1000" dirty="0"/>
                        <a:t> 주방 </a:t>
                      </a:r>
                      <a:r>
                        <a:rPr lang="ko-KR" altLang="ko-KR" sz="1000" dirty="0" err="1"/>
                        <a:t>렌지후드</a:t>
                      </a:r>
                      <a:r>
                        <a:rPr lang="ko-KR" altLang="ko-KR" sz="1000" dirty="0"/>
                        <a:t> 가동 시 연동 발동(메이크업 에어 및 단수 추종)합니다. 발동 즉시 하위 모드인 '자동운전' </a:t>
                      </a:r>
                      <a:r>
                        <a:rPr lang="ko-KR" altLang="ko-KR" sz="1000" dirty="0" err="1"/>
                        <a:t>토글을</a:t>
                      </a:r>
                      <a:r>
                        <a:rPr lang="ko-KR" altLang="ko-KR" sz="1000" dirty="0"/>
                        <a:t> 잠금(</a:t>
                      </a:r>
                      <a:r>
                        <a:rPr lang="ko-KR" altLang="ko-KR" sz="1000" dirty="0" err="1"/>
                        <a:t>Dimmed</a:t>
                      </a:r>
                      <a:r>
                        <a:rPr lang="ko-KR" altLang="ko-KR" sz="1000" dirty="0"/>
                        <a:t>) 처리하며, 요리 종료 시 원래 설정으로 자동 </a:t>
                      </a:r>
                      <a:r>
                        <a:rPr lang="ko-KR" altLang="ko-KR" sz="1000" dirty="0" err="1"/>
                        <a:t>롤백됩니다</a:t>
                      </a:r>
                      <a:r>
                        <a:rPr lang="en-US" altLang="ko-KR" sz="1000" dirty="0"/>
                        <a:t>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28433"/>
                  </a:ext>
                </a:extLst>
              </a:tr>
              <a:tr h="452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안심회복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b="1" dirty="0"/>
                        <a:t>[1순위 / 최상위]</a:t>
                      </a:r>
                      <a:r>
                        <a:rPr lang="ko-KR" altLang="ko-KR" sz="1000" dirty="0"/>
                        <a:t> 침실1 배기 집중 모드입니다. </a:t>
                      </a:r>
                      <a:r>
                        <a:rPr lang="ko-KR" altLang="ko-KR" sz="1000" dirty="0" err="1"/>
                        <a:t>토글을</a:t>
                      </a:r>
                      <a:r>
                        <a:rPr lang="ko-KR" altLang="ko-KR" sz="1000" dirty="0"/>
                        <a:t> ON 하는 즉시 하위의 모든 </a:t>
                      </a:r>
                      <a:r>
                        <a:rPr lang="ko-KR" altLang="ko-KR" sz="1000" dirty="0" err="1"/>
                        <a:t>토글</a:t>
                      </a:r>
                      <a:r>
                        <a:rPr lang="ko-KR" altLang="ko-KR" sz="1000" dirty="0"/>
                        <a:t>(수면, 조리, 자동)과 우측의 수동 조작(운전모드, </a:t>
                      </a:r>
                      <a:r>
                        <a:rPr lang="ko-KR" altLang="ko-KR" sz="1000" dirty="0" err="1"/>
                        <a:t>풍량</a:t>
                      </a:r>
                      <a:r>
                        <a:rPr lang="ko-KR" altLang="ko-KR" sz="1000" dirty="0"/>
                        <a:t>) 버튼을 전면 비활성화(잠금)하는 가장 강력한 최상위 제어권을 가집니다</a:t>
                      </a:r>
                      <a:r>
                        <a:rPr lang="en-US" altLang="ko-KR" sz="1000" dirty="0"/>
                        <a:t>.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20761"/>
                  </a:ext>
                </a:extLst>
              </a:tr>
              <a:tr h="452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환기전원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에어플래너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ko-KR" sz="1000" dirty="0"/>
                        <a:t>전체 전원을 ON/OFF 하는 메인 스위치입니다.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(#1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과 동일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28030"/>
                  </a:ext>
                </a:extLst>
              </a:tr>
            </a:tbl>
          </a:graphicData>
        </a:graphic>
      </p:graphicFrame>
      <p:grpSp>
        <p:nvGrpSpPr>
          <p:cNvPr id="67" name="그룹 66">
            <a:extLst>
              <a:ext uri="{FF2B5EF4-FFF2-40B4-BE49-F238E27FC236}">
                <a16:creationId xmlns:a16="http://schemas.microsoft.com/office/drawing/2014/main" id="{77CD22A2-B17E-5063-E16E-8C20837B0588}"/>
              </a:ext>
            </a:extLst>
          </p:cNvPr>
          <p:cNvGrpSpPr/>
          <p:nvPr/>
        </p:nvGrpSpPr>
        <p:grpSpPr>
          <a:xfrm>
            <a:off x="4515644" y="1626843"/>
            <a:ext cx="285903" cy="288147"/>
            <a:chOff x="8117128" y="4731193"/>
            <a:chExt cx="285903" cy="288147"/>
          </a:xfrm>
        </p:grpSpPr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051E69AA-414D-9487-ACFA-20F0829061D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859286C-96EE-CE07-E37F-0F613015B4CF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#9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71" name="그림 70">
            <a:extLst>
              <a:ext uri="{FF2B5EF4-FFF2-40B4-BE49-F238E27FC236}">
                <a16:creationId xmlns:a16="http://schemas.microsoft.com/office/drawing/2014/main" id="{D306A721-D278-D9C0-6FDA-1CCBA76BF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7395"/>
          <a:stretch>
            <a:fillRect/>
          </a:stretch>
        </p:blipFill>
        <p:spPr>
          <a:xfrm>
            <a:off x="7980511" y="1791929"/>
            <a:ext cx="1236444" cy="289917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5A8A63ED-3006-989A-3E65-0203A4C7C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7395"/>
          <a:stretch>
            <a:fillRect/>
          </a:stretch>
        </p:blipFill>
        <p:spPr>
          <a:xfrm>
            <a:off x="4694510" y="3388349"/>
            <a:ext cx="1236444" cy="289917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3B1271AB-D536-7A88-6FDB-1C1065570CA8}"/>
              </a:ext>
            </a:extLst>
          </p:cNvPr>
          <p:cNvGrpSpPr/>
          <p:nvPr/>
        </p:nvGrpSpPr>
        <p:grpSpPr>
          <a:xfrm>
            <a:off x="7683817" y="1619415"/>
            <a:ext cx="390098" cy="288147"/>
            <a:chOff x="8065031" y="4731193"/>
            <a:chExt cx="390098" cy="288147"/>
          </a:xfrm>
        </p:grpSpPr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20387041-A8AD-398D-60F0-83F72F8CB816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DD1DA7D-3A82-6446-C210-223581888ED3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DF7F98B-3CBC-9EA8-A3D7-C7DD7ED74618}"/>
              </a:ext>
            </a:extLst>
          </p:cNvPr>
          <p:cNvSpPr txBox="1"/>
          <p:nvPr/>
        </p:nvSpPr>
        <p:spPr>
          <a:xfrm>
            <a:off x="6345894" y="1865561"/>
            <a:ext cx="622533" cy="195814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latin typeface="맑은 고딕" pitchFamily="50" charset="-127"/>
                <a:ea typeface="맑은 고딕" pitchFamily="50" charset="-127"/>
              </a:rPr>
              <a:t>제습기 연동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D4B3D3A-E133-B1ED-456A-B42ADA1D2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73346" r="66718" b="7668"/>
          <a:stretch>
            <a:fillRect/>
          </a:stretch>
        </p:blipFill>
        <p:spPr>
          <a:xfrm>
            <a:off x="6956132" y="1854642"/>
            <a:ext cx="343679" cy="212946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2B908827-A55E-39CA-E6DF-99C8017AC372}"/>
              </a:ext>
            </a:extLst>
          </p:cNvPr>
          <p:cNvGrpSpPr/>
          <p:nvPr/>
        </p:nvGrpSpPr>
        <p:grpSpPr>
          <a:xfrm>
            <a:off x="6054151" y="1701622"/>
            <a:ext cx="390098" cy="288147"/>
            <a:chOff x="8065031" y="4731193"/>
            <a:chExt cx="390098" cy="288147"/>
          </a:xfrm>
        </p:grpSpPr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DCA7CBFA-4AE3-3F45-4051-FE54161AAC7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C39177-C10E-A54E-0A13-A815B129F1E8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03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0E27-67C8-A809-B124-14CBC9B09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FBA845C-FCC1-250C-4E50-E5DD827EA839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BE24422-F065-7846-18C1-6A7E0EC5B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464924"/>
            <a:ext cx="9222546" cy="35231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DBDF73F-01ED-4528-6A0E-1DB370F23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28" y="574424"/>
            <a:ext cx="4953000" cy="3296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C0E1C1-A896-2068-F817-C64749827B15}"/>
              </a:ext>
            </a:extLst>
          </p:cNvPr>
          <p:cNvSpPr txBox="1"/>
          <p:nvPr/>
        </p:nvSpPr>
        <p:spPr>
          <a:xfrm>
            <a:off x="4682194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42239-7696-51FB-A64E-C05147A4480E}"/>
              </a:ext>
            </a:extLst>
          </p:cNvPr>
          <p:cNvSpPr txBox="1"/>
          <p:nvPr/>
        </p:nvSpPr>
        <p:spPr>
          <a:xfrm>
            <a:off x="6345894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3AB805-4508-D4A6-13CC-D0222E7B7288}"/>
              </a:ext>
            </a:extLst>
          </p:cNvPr>
          <p:cNvSpPr txBox="1"/>
          <p:nvPr/>
        </p:nvSpPr>
        <p:spPr>
          <a:xfrm>
            <a:off x="7917912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나쁨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26C09-DBB1-21CE-8643-E464579D6F0F}"/>
              </a:ext>
            </a:extLst>
          </p:cNvPr>
          <p:cNvSpPr txBox="1"/>
          <p:nvPr/>
        </p:nvSpPr>
        <p:spPr>
          <a:xfrm>
            <a:off x="7917912" y="1236138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9917853-284B-C6CC-51E1-F7FC9F28D5E5}"/>
              </a:ext>
            </a:extLst>
          </p:cNvPr>
          <p:cNvGrpSpPr/>
          <p:nvPr/>
        </p:nvGrpSpPr>
        <p:grpSpPr>
          <a:xfrm>
            <a:off x="4608047" y="671303"/>
            <a:ext cx="3034657" cy="1431551"/>
            <a:chOff x="4676775" y="1035424"/>
            <a:chExt cx="3034657" cy="1431551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CE6D0C09-63D7-106F-6EE9-60B1D2A7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7"/>
            <a:stretch>
              <a:fillRect/>
            </a:stretch>
          </p:blipFill>
          <p:spPr>
            <a:xfrm>
              <a:off x="4676775" y="1035424"/>
              <a:ext cx="2986168" cy="1431551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0AE77034-C13E-16AB-BDA3-BF8FF9F54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9" b="81401"/>
            <a:stretch>
              <a:fillRect/>
            </a:stretch>
          </p:blipFill>
          <p:spPr>
            <a:xfrm>
              <a:off x="6034952" y="1035424"/>
              <a:ext cx="1676480" cy="1431551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FF6E1F0A-C4E8-F72D-CB9C-943055F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49" t="38368" r="6701" b="40956"/>
            <a:stretch>
              <a:fillRect/>
            </a:stretch>
          </p:blipFill>
          <p:spPr>
            <a:xfrm>
              <a:off x="6526659" y="1152611"/>
              <a:ext cx="936179" cy="320769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B3BC6E67-DC3E-FC3D-8405-73E8C023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74" t="18342" r="7480" b="64447"/>
            <a:stretch>
              <a:fillRect/>
            </a:stretch>
          </p:blipFill>
          <p:spPr>
            <a:xfrm>
              <a:off x="6548322" y="1525711"/>
              <a:ext cx="888245" cy="267019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73562607-216A-9759-62A1-F2B445B3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t="61115" r="7658" b="21757"/>
            <a:stretch>
              <a:fillRect/>
            </a:stretch>
          </p:blipFill>
          <p:spPr>
            <a:xfrm>
              <a:off x="6545979" y="1861881"/>
              <a:ext cx="890588" cy="265729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5A6455D-D5AD-0120-1DB7-F13C3BB3F2AE}"/>
              </a:ext>
            </a:extLst>
          </p:cNvPr>
          <p:cNvGrpSpPr/>
          <p:nvPr/>
        </p:nvGrpSpPr>
        <p:grpSpPr>
          <a:xfrm>
            <a:off x="4858281" y="624695"/>
            <a:ext cx="285903" cy="288147"/>
            <a:chOff x="8117128" y="4731193"/>
            <a:chExt cx="285903" cy="288147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A7730486-A6B0-889B-6F38-19F7725A871D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EA02F6-07FB-8769-0744-223C3A2C0E61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C46EBEF-93E3-ED0F-3B6F-4EFF6FF54626}"/>
              </a:ext>
            </a:extLst>
          </p:cNvPr>
          <p:cNvGrpSpPr/>
          <p:nvPr/>
        </p:nvGrpSpPr>
        <p:grpSpPr>
          <a:xfrm>
            <a:off x="4809792" y="915835"/>
            <a:ext cx="285903" cy="288147"/>
            <a:chOff x="8117128" y="4731193"/>
            <a:chExt cx="285903" cy="288147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613C7E4-C034-B4E9-D98E-FECEC5DC7996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0AD5E3-AD43-85EB-875D-32B66A2C097F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659B7CE-5DCE-4BD3-6382-3F5530AECDC2}"/>
              </a:ext>
            </a:extLst>
          </p:cNvPr>
          <p:cNvGrpSpPr/>
          <p:nvPr/>
        </p:nvGrpSpPr>
        <p:grpSpPr>
          <a:xfrm>
            <a:off x="4809792" y="1234385"/>
            <a:ext cx="285903" cy="288147"/>
            <a:chOff x="8117128" y="4731193"/>
            <a:chExt cx="285903" cy="288147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1D235B37-2A5F-05ED-40D2-9F9C8A7DF3F2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8BFD26-9D6C-B81E-E7F5-6A906B7AFD0A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#7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9DE18CA-2996-FC3C-A27C-F562B7C45C90}"/>
              </a:ext>
            </a:extLst>
          </p:cNvPr>
          <p:cNvGrpSpPr/>
          <p:nvPr/>
        </p:nvGrpSpPr>
        <p:grpSpPr>
          <a:xfrm>
            <a:off x="4812736" y="1503177"/>
            <a:ext cx="285903" cy="288147"/>
            <a:chOff x="8117128" y="4731193"/>
            <a:chExt cx="285903" cy="288147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BD2BB73C-0116-83C7-3F4E-DE737137A43D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6621AD-78B2-8D27-201F-740F1D7FED16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644872DC-7C70-347E-1FFE-05F7B7688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7907480" y="979000"/>
            <a:ext cx="600646" cy="20991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3DD711F-D3D7-7400-2B5D-4EFD600FA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4640481" y="2666175"/>
            <a:ext cx="600646" cy="20991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4DFF4AE8-B9B3-80EC-8900-4029B4A14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6266490" y="2666175"/>
            <a:ext cx="600646" cy="20991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F534028-EB58-C63F-7691-D52034100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7858459" y="2666175"/>
            <a:ext cx="600646" cy="209913"/>
          </a:xfrm>
          <a:prstGeom prst="rect">
            <a:avLst/>
          </a:prstGeom>
        </p:spPr>
      </p:pic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id="{784ADC1E-DD0D-954A-68F5-9E6865796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972780"/>
              </p:ext>
            </p:extLst>
          </p:nvPr>
        </p:nvGraphicFramePr>
        <p:xfrm>
          <a:off x="272999" y="3988077"/>
          <a:ext cx="9387405" cy="260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803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자동운전</a:t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단계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dirty="0"/>
                        <a:t>자동운전 </a:t>
                      </a:r>
                      <a:r>
                        <a:rPr lang="ko-KR" altLang="ko-KR" sz="1000" dirty="0" err="1"/>
                        <a:t>토글이</a:t>
                      </a:r>
                      <a:r>
                        <a:rPr lang="ko-KR" altLang="ko-KR" sz="1000" dirty="0"/>
                        <a:t> '</a:t>
                      </a:r>
                      <a:r>
                        <a:rPr lang="ko-KR" altLang="ko-KR" sz="1000" dirty="0" err="1"/>
                        <a:t>ON'일</a:t>
                      </a:r>
                      <a:r>
                        <a:rPr lang="ko-KR" altLang="ko-KR" sz="1000" dirty="0"/>
                        <a:t> 때만 터치 가능한 하위 옵션입니다. 조용하고 경제적인 </a:t>
                      </a:r>
                      <a:r>
                        <a:rPr lang="ko-KR" altLang="ko-KR" sz="1000" b="1" dirty="0"/>
                        <a:t>'</a:t>
                      </a:r>
                      <a:r>
                        <a:rPr lang="ko-KR" altLang="ko-KR" sz="1000" b="1" dirty="0" err="1"/>
                        <a:t>Eco</a:t>
                      </a:r>
                      <a:r>
                        <a:rPr lang="ko-KR" altLang="ko-KR" sz="1000" b="1" dirty="0"/>
                        <a:t>(절전)'</a:t>
                      </a:r>
                      <a:r>
                        <a:rPr lang="ko-KR" altLang="ko-KR" sz="1000" dirty="0"/>
                        <a:t>, 균형 잡힌 </a:t>
                      </a:r>
                      <a:r>
                        <a:rPr lang="ko-KR" altLang="ko-KR" sz="1000" b="1" dirty="0"/>
                        <a:t>'</a:t>
                      </a:r>
                      <a:r>
                        <a:rPr lang="ko-KR" altLang="ko-KR" sz="1000" b="1" dirty="0" err="1"/>
                        <a:t>Normal</a:t>
                      </a:r>
                      <a:r>
                        <a:rPr lang="ko-KR" altLang="ko-KR" sz="1000" b="1" dirty="0"/>
                        <a:t>(표준)'</a:t>
                      </a:r>
                      <a:r>
                        <a:rPr lang="ko-KR" altLang="ko-KR" sz="1000" dirty="0"/>
                        <a:t>, 빠르고 강력한 </a:t>
                      </a:r>
                      <a:r>
                        <a:rPr lang="ko-KR" altLang="ko-KR" sz="1000" b="1" dirty="0"/>
                        <a:t>'</a:t>
                      </a:r>
                      <a:r>
                        <a:rPr lang="ko-KR" altLang="ko-KR" sz="1000" b="1" dirty="0" err="1"/>
                        <a:t>Turbo</a:t>
                      </a:r>
                      <a:r>
                        <a:rPr lang="ko-KR" altLang="ko-KR" sz="1000" b="1" dirty="0"/>
                        <a:t>(쾌속)'</a:t>
                      </a:r>
                      <a:r>
                        <a:rPr lang="ko-KR" altLang="ko-KR" sz="1000" dirty="0"/>
                        <a:t> 중 기계의 반응 민감도를 설정합니다</a:t>
                      </a:r>
                      <a:r>
                        <a:rPr lang="en-US" altLang="ko-KR" sz="1000" dirty="0"/>
                        <a:t>.(#4-2) </a:t>
                      </a:r>
                      <a:r>
                        <a:rPr lang="ko-KR" altLang="en-US" sz="1000" dirty="0"/>
                        <a:t>와 동일</a:t>
                      </a:r>
                      <a:r>
                        <a:rPr lang="en-US" altLang="ko-KR" sz="1000" dirty="0"/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234978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환기모드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수동 조작 시 작동 방식(청정환기, 공기청정 등)을 선택합니다. </a:t>
                      </a:r>
                      <a:r>
                        <a:rPr lang="ko-KR" altLang="ko-KR" sz="1000" b="1" dirty="0"/>
                        <a:t>자동운전이나 1~3순위 특수 모드가 발동 중일 때는 터치 조작이 잠기며(</a:t>
                      </a:r>
                      <a:r>
                        <a:rPr lang="ko-KR" altLang="ko-KR" sz="1000" b="1" dirty="0" err="1"/>
                        <a:t>Lock</a:t>
                      </a:r>
                      <a:r>
                        <a:rPr lang="ko-KR" altLang="ko-KR" sz="1000" b="1" dirty="0"/>
                        <a:t>)</a:t>
                      </a:r>
                      <a:r>
                        <a:rPr lang="ko-KR" altLang="ko-KR" sz="1000" dirty="0"/>
                        <a:t>, 현재 기계가 작동 중인 모드만 모니터링 용도로 표시됩니다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581006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풍량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수동 조작 시 모터 세기(1~</a:t>
                      </a:r>
                      <a:r>
                        <a:rPr lang="en-US" altLang="ko-KR" sz="1000" dirty="0"/>
                        <a:t>4</a:t>
                      </a:r>
                      <a:r>
                        <a:rPr lang="ko-KR" altLang="ko-KR" sz="1000" dirty="0"/>
                        <a:t>단)를 선택합니다. 상위 모드 발동 시 터치가 잠기며, 기계가 스스로 판단한 단수를 표시합니다. </a:t>
                      </a:r>
                      <a:r>
                        <a:rPr lang="ko-KR" altLang="ko-KR" sz="1000" i="1" dirty="0"/>
                        <a:t>(예: 수면 발동 시 '1단' 고정, 쾌적조리 발동 시 </a:t>
                      </a:r>
                      <a:r>
                        <a:rPr lang="ko-KR" altLang="ko-KR" sz="1000" i="1" dirty="0" err="1"/>
                        <a:t>렌지후드</a:t>
                      </a:r>
                      <a:r>
                        <a:rPr lang="ko-KR" altLang="ko-KR" sz="1000" i="1" dirty="0"/>
                        <a:t> 단수에 동기화되어 강제 표기)</a:t>
                      </a:r>
                      <a:endParaRPr lang="ko-KR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151066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 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제어의 타겟이 되는 각 방의 명칭입니다. 당사의 스마트 환기 시스템이 전체를 하나로 묶어 제어하는 방식이 아닌, **'다중 센서 기반 실별 독립 제어'**가 가능함을 시각적으로 보여줍니다</a:t>
                      </a:r>
                      <a:r>
                        <a:rPr lang="en-US" altLang="ko-KR" sz="1000" dirty="0"/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99380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공기질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상세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해당 실의 초미세먼지, 미세먼지, CO2, </a:t>
                      </a:r>
                      <a:r>
                        <a:rPr lang="ko-KR" altLang="ko-KR" sz="1000" dirty="0" err="1"/>
                        <a:t>VOCs</a:t>
                      </a:r>
                      <a:r>
                        <a:rPr lang="ko-KR" altLang="ko-KR" sz="1000" dirty="0"/>
                        <a:t> 값을 실시간 표시합니다. 오염도에 따라 텍스트 색상이 변경되어, 현재 기계가 </a:t>
                      </a:r>
                      <a:r>
                        <a:rPr lang="ko-KR" altLang="ko-KR" sz="1000" b="1" dirty="0"/>
                        <a:t>어떤 오염 원인(</a:t>
                      </a:r>
                      <a:r>
                        <a:rPr lang="ko-KR" altLang="ko-KR" sz="1000" b="1" dirty="0" err="1"/>
                        <a:t>Trigger</a:t>
                      </a:r>
                      <a:r>
                        <a:rPr lang="ko-KR" altLang="ko-KR" sz="1000" b="1" dirty="0"/>
                        <a:t>) 때문에 가동되는지 사용자에게 명확한 근거를 제공</a:t>
                      </a:r>
                      <a:r>
                        <a:rPr lang="ko-KR" altLang="ko-KR" sz="1000" dirty="0"/>
                        <a:t>합니다.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016504"/>
                  </a:ext>
                </a:extLst>
              </a:tr>
            </a:tbl>
          </a:graphicData>
        </a:graphic>
      </p:graphicFrame>
      <p:grpSp>
        <p:nvGrpSpPr>
          <p:cNvPr id="26" name="그룹 25">
            <a:extLst>
              <a:ext uri="{FF2B5EF4-FFF2-40B4-BE49-F238E27FC236}">
                <a16:creationId xmlns:a16="http://schemas.microsoft.com/office/drawing/2014/main" id="{197E5BD1-2F26-2C72-87B9-72C3CEB4B0E2}"/>
              </a:ext>
            </a:extLst>
          </p:cNvPr>
          <p:cNvGrpSpPr/>
          <p:nvPr/>
        </p:nvGrpSpPr>
        <p:grpSpPr>
          <a:xfrm>
            <a:off x="6205729" y="609841"/>
            <a:ext cx="390098" cy="288147"/>
            <a:chOff x="8065031" y="4731193"/>
            <a:chExt cx="390098" cy="288147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E68B775-7B83-6699-CC0A-75565F70FA08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B9C1AB4-4A35-1356-368C-0C5129994889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#10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32D34CC8-559F-D160-10A3-C9B7CBA49805}"/>
              </a:ext>
            </a:extLst>
          </p:cNvPr>
          <p:cNvGrpSpPr/>
          <p:nvPr/>
        </p:nvGrpSpPr>
        <p:grpSpPr>
          <a:xfrm>
            <a:off x="6214393" y="998342"/>
            <a:ext cx="390098" cy="288147"/>
            <a:chOff x="8065031" y="4731193"/>
            <a:chExt cx="390098" cy="288147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64F97C5F-F5BF-91A1-471A-31F6E2E60E76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2E31DE-CD24-F26C-C75B-1A4AA0FE9E3D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EE9DE0FA-2A9A-D763-A68B-0A19C0BAF52E}"/>
              </a:ext>
            </a:extLst>
          </p:cNvPr>
          <p:cNvGrpSpPr/>
          <p:nvPr/>
        </p:nvGrpSpPr>
        <p:grpSpPr>
          <a:xfrm>
            <a:off x="6208088" y="1355640"/>
            <a:ext cx="390098" cy="288147"/>
            <a:chOff x="8065031" y="4731193"/>
            <a:chExt cx="390098" cy="288147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0D2704AF-112E-64AC-BDD4-6EAE8FFC2ED7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D5BFBCA-8DF6-8BF2-A056-5DBF4A7E2506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15639C48-437F-DBAF-48C1-DDA8BD6864B1}"/>
              </a:ext>
            </a:extLst>
          </p:cNvPr>
          <p:cNvGrpSpPr/>
          <p:nvPr/>
        </p:nvGrpSpPr>
        <p:grpSpPr>
          <a:xfrm>
            <a:off x="7611710" y="464924"/>
            <a:ext cx="390098" cy="288147"/>
            <a:chOff x="8065031" y="4731193"/>
            <a:chExt cx="390098" cy="288147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F33382E-2B64-8964-D93B-B49A214AB43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48D5B9-A874-57AE-0611-9727E0782058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#13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2BE25364-22AB-E982-438E-48591D9D496F}"/>
              </a:ext>
            </a:extLst>
          </p:cNvPr>
          <p:cNvGrpSpPr/>
          <p:nvPr/>
        </p:nvGrpSpPr>
        <p:grpSpPr>
          <a:xfrm>
            <a:off x="8614392" y="457497"/>
            <a:ext cx="390098" cy="288147"/>
            <a:chOff x="8065031" y="4731193"/>
            <a:chExt cx="390098" cy="288147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D26AD7A5-5253-A6FC-F1A4-58AF677CA20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C64D254-1B4B-C96F-C72E-0630C0F9C51C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4FE37C2E-6A33-E08E-020E-F71ECDDEAFAD}"/>
              </a:ext>
            </a:extLst>
          </p:cNvPr>
          <p:cNvGrpSpPr/>
          <p:nvPr/>
        </p:nvGrpSpPr>
        <p:grpSpPr>
          <a:xfrm>
            <a:off x="7674374" y="1131873"/>
            <a:ext cx="390098" cy="288147"/>
            <a:chOff x="8065031" y="4731193"/>
            <a:chExt cx="390098" cy="288147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F3DC17F1-F3C0-6CCC-6E76-EAB9237733A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44C4494-DCF3-A50B-3383-D88E4EF3A6BD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#14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7191884B-B135-0E58-5CBF-A50C48D9E6DA}"/>
              </a:ext>
            </a:extLst>
          </p:cNvPr>
          <p:cNvGrpSpPr/>
          <p:nvPr/>
        </p:nvGrpSpPr>
        <p:grpSpPr>
          <a:xfrm>
            <a:off x="4515644" y="1626843"/>
            <a:ext cx="285903" cy="288147"/>
            <a:chOff x="8117128" y="4731193"/>
            <a:chExt cx="285903" cy="288147"/>
          </a:xfrm>
        </p:grpSpPr>
        <p:sp>
          <p:nvSpPr>
            <p:cNvPr id="78" name="타원 77">
              <a:extLst>
                <a:ext uri="{FF2B5EF4-FFF2-40B4-BE49-F238E27FC236}">
                  <a16:creationId xmlns:a16="http://schemas.microsoft.com/office/drawing/2014/main" id="{5BCAFCB8-8C21-7E74-8257-F92082E91FD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81DCE02-03C1-673D-B9D2-C97505DD21E8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#9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81" name="그림 80">
            <a:extLst>
              <a:ext uri="{FF2B5EF4-FFF2-40B4-BE49-F238E27FC236}">
                <a16:creationId xmlns:a16="http://schemas.microsoft.com/office/drawing/2014/main" id="{F23AC31C-7C76-4F7A-3592-9C237DDC9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7395"/>
          <a:stretch>
            <a:fillRect/>
          </a:stretch>
        </p:blipFill>
        <p:spPr>
          <a:xfrm>
            <a:off x="7980511" y="1791929"/>
            <a:ext cx="1236444" cy="289917"/>
          </a:xfrm>
          <a:prstGeom prst="rect">
            <a:avLst/>
          </a:prstGeom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78AA1E84-7501-BC8F-9947-E79552EE2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7395"/>
          <a:stretch>
            <a:fillRect/>
          </a:stretch>
        </p:blipFill>
        <p:spPr>
          <a:xfrm>
            <a:off x="4694510" y="3388349"/>
            <a:ext cx="1236444" cy="289917"/>
          </a:xfrm>
          <a:prstGeom prst="rect">
            <a:avLst/>
          </a:prstGeom>
        </p:spPr>
      </p:pic>
      <p:grpSp>
        <p:nvGrpSpPr>
          <p:cNvPr id="71" name="그룹 70">
            <a:extLst>
              <a:ext uri="{FF2B5EF4-FFF2-40B4-BE49-F238E27FC236}">
                <a16:creationId xmlns:a16="http://schemas.microsoft.com/office/drawing/2014/main" id="{E67F3DAA-2922-C625-D2B8-83B63C006181}"/>
              </a:ext>
            </a:extLst>
          </p:cNvPr>
          <p:cNvGrpSpPr/>
          <p:nvPr/>
        </p:nvGrpSpPr>
        <p:grpSpPr>
          <a:xfrm>
            <a:off x="7683817" y="1619415"/>
            <a:ext cx="390098" cy="288147"/>
            <a:chOff x="8065031" y="4731193"/>
            <a:chExt cx="390098" cy="288147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366BE38D-AD3C-B46A-B014-35C37281F2C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43762F4-DB6B-DE8C-9D65-2C03AB23A827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7A4DC7-7EF6-9C63-E4A4-BB3E04B39750}"/>
              </a:ext>
            </a:extLst>
          </p:cNvPr>
          <p:cNvSpPr txBox="1"/>
          <p:nvPr/>
        </p:nvSpPr>
        <p:spPr>
          <a:xfrm>
            <a:off x="6345894" y="1865561"/>
            <a:ext cx="622533" cy="195814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latin typeface="맑은 고딕" pitchFamily="50" charset="-127"/>
                <a:ea typeface="맑은 고딕" pitchFamily="50" charset="-127"/>
              </a:rPr>
              <a:t>제습기 연동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E2A79A-4E72-C355-1281-78D38BE07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73346" r="66718" b="7668"/>
          <a:stretch>
            <a:fillRect/>
          </a:stretch>
        </p:blipFill>
        <p:spPr>
          <a:xfrm>
            <a:off x="6956132" y="1854642"/>
            <a:ext cx="343679" cy="212946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39FBA9F7-D1EC-FDE1-0677-FF1CB1AC02FC}"/>
              </a:ext>
            </a:extLst>
          </p:cNvPr>
          <p:cNvGrpSpPr/>
          <p:nvPr/>
        </p:nvGrpSpPr>
        <p:grpSpPr>
          <a:xfrm>
            <a:off x="6054151" y="1701622"/>
            <a:ext cx="390098" cy="288147"/>
            <a:chOff x="8065031" y="4731193"/>
            <a:chExt cx="390098" cy="288147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E9DA4C05-C654-38DA-50C4-6946A889CA4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AEDFC8-66F5-E36B-75E2-54CB9DB98E47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90B166E-8913-9D77-1E5A-A967AA317554}"/>
              </a:ext>
            </a:extLst>
          </p:cNvPr>
          <p:cNvSpPr txBox="1"/>
          <p:nvPr/>
        </p:nvSpPr>
        <p:spPr>
          <a:xfrm>
            <a:off x="9961455" y="1626843"/>
            <a:ext cx="2975742" cy="257369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1200" b="0" dirty="0">
                <a:latin typeface="맑은 고딕" pitchFamily="50" charset="-127"/>
                <a:ea typeface="맑은 고딕" pitchFamily="50" charset="-127"/>
              </a:rPr>
              <a:t>침실</a:t>
            </a:r>
            <a:r>
              <a:rPr lang="en-US" altLang="ko-KR" sz="1200" b="0" dirty="0">
                <a:latin typeface="맑은 고딕" pitchFamily="50" charset="-127"/>
                <a:ea typeface="맑은 고딕" pitchFamily="50" charset="-127"/>
              </a:rPr>
              <a:t>4, </a:t>
            </a:r>
            <a:r>
              <a:rPr lang="ko-KR" altLang="en-US" sz="1200" b="0" dirty="0">
                <a:latin typeface="맑은 고딕" pitchFamily="50" charset="-127"/>
                <a:ea typeface="맑은 고딕" pitchFamily="50" charset="-127"/>
              </a:rPr>
              <a:t>등 </a:t>
            </a:r>
            <a:r>
              <a:rPr lang="ko-KR" altLang="en-US" sz="1200" b="0" dirty="0" err="1">
                <a:latin typeface="맑은 고딕" pitchFamily="50" charset="-127"/>
                <a:ea typeface="맑은 고딕" pitchFamily="50" charset="-127"/>
              </a:rPr>
              <a:t>추가설치되는</a:t>
            </a:r>
            <a:r>
              <a:rPr lang="ko-KR" altLang="en-US" sz="1200" b="0" dirty="0">
                <a:latin typeface="맑은 고딕" pitchFamily="50" charset="-127"/>
                <a:ea typeface="맑은 고딕" pitchFamily="50" charset="-127"/>
              </a:rPr>
              <a:t> 방 </a:t>
            </a:r>
            <a:r>
              <a:rPr lang="en-US" altLang="ko-KR" sz="1200" b="0" dirty="0">
                <a:latin typeface="맑은 고딕" pitchFamily="50" charset="-127"/>
                <a:ea typeface="맑은 고딕" pitchFamily="50" charset="-127"/>
              </a:rPr>
              <a:t>UI </a:t>
            </a:r>
            <a:r>
              <a:rPr lang="ko-KR" altLang="en-US" sz="1200" b="0" dirty="0">
                <a:latin typeface="맑은 고딕" pitchFamily="50" charset="-127"/>
                <a:ea typeface="맑은 고딕" pitchFamily="50" charset="-127"/>
              </a:rPr>
              <a:t>어떻게 할지</a:t>
            </a:r>
          </a:p>
        </p:txBody>
      </p:sp>
    </p:spTree>
    <p:extLst>
      <p:ext uri="{BB962C8B-B14F-4D97-AF65-F5344CB8AC3E}">
        <p14:creationId xmlns:p14="http://schemas.microsoft.com/office/powerpoint/2010/main" val="378567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09F2F-E398-C270-1ADE-0E7742C7C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6037C34-833C-6DAE-715E-910D178AD51B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C7E1CDC-88B1-1711-D002-CDC09B8FC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464924"/>
            <a:ext cx="9222546" cy="35231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3EF4893-358A-90EB-A526-6CA8AA422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28" y="574424"/>
            <a:ext cx="4953000" cy="3296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B233AB-4186-2998-49FE-C54BCC6ACD59}"/>
              </a:ext>
            </a:extLst>
          </p:cNvPr>
          <p:cNvSpPr txBox="1"/>
          <p:nvPr/>
        </p:nvSpPr>
        <p:spPr>
          <a:xfrm>
            <a:off x="4682194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4C345-A332-8F85-0C41-C69B5357243E}"/>
              </a:ext>
            </a:extLst>
          </p:cNvPr>
          <p:cNvSpPr txBox="1"/>
          <p:nvPr/>
        </p:nvSpPr>
        <p:spPr>
          <a:xfrm>
            <a:off x="6345894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BF6FBB-5A85-1BC5-C663-091C16AF56E9}"/>
              </a:ext>
            </a:extLst>
          </p:cNvPr>
          <p:cNvSpPr txBox="1"/>
          <p:nvPr/>
        </p:nvSpPr>
        <p:spPr>
          <a:xfrm>
            <a:off x="7917912" y="2905032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보통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나쁨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4D6DF8-369D-31D7-D2E7-A9E4E214EE3A}"/>
              </a:ext>
            </a:extLst>
          </p:cNvPr>
          <p:cNvSpPr txBox="1"/>
          <p:nvPr/>
        </p:nvSpPr>
        <p:spPr>
          <a:xfrm>
            <a:off x="7917912" y="1236138"/>
            <a:ext cx="925501" cy="503590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초미세먼지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미세먼지</a:t>
            </a: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CO2: </a:t>
            </a:r>
            <a:r>
              <a:rPr lang="ko-KR" altLang="en-US" sz="700" b="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en-US" altLang="ko-KR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VOCs: </a:t>
            </a:r>
            <a:r>
              <a:rPr lang="ko-KR" altLang="en-US" sz="7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좋음</a:t>
            </a:r>
            <a:endParaRPr lang="ko-KR" altLang="en-US" sz="700" b="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BDE70D0-35C5-B3E3-5B69-641C662DD79E}"/>
              </a:ext>
            </a:extLst>
          </p:cNvPr>
          <p:cNvGrpSpPr/>
          <p:nvPr/>
        </p:nvGrpSpPr>
        <p:grpSpPr>
          <a:xfrm>
            <a:off x="4608047" y="671303"/>
            <a:ext cx="3034657" cy="1431551"/>
            <a:chOff x="4676775" y="1035424"/>
            <a:chExt cx="3034657" cy="1431551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6CB41A5D-023F-A884-EAA8-5A1994269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7"/>
            <a:stretch>
              <a:fillRect/>
            </a:stretch>
          </p:blipFill>
          <p:spPr>
            <a:xfrm>
              <a:off x="4676775" y="1035424"/>
              <a:ext cx="2986168" cy="1431551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E81289E7-51C4-731D-F959-854F0D4C2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9" b="81401"/>
            <a:stretch>
              <a:fillRect/>
            </a:stretch>
          </p:blipFill>
          <p:spPr>
            <a:xfrm>
              <a:off x="6034952" y="1035424"/>
              <a:ext cx="1676480" cy="1431551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D68AD359-6FD2-AC23-1AC7-0A2A145D9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49" t="38368" r="6701" b="40956"/>
            <a:stretch>
              <a:fillRect/>
            </a:stretch>
          </p:blipFill>
          <p:spPr>
            <a:xfrm>
              <a:off x="6526659" y="1152611"/>
              <a:ext cx="936179" cy="320769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8026AAA9-8433-350A-E34B-A908CD876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74" t="18342" r="7480" b="64447"/>
            <a:stretch>
              <a:fillRect/>
            </a:stretch>
          </p:blipFill>
          <p:spPr>
            <a:xfrm>
              <a:off x="6548322" y="1525711"/>
              <a:ext cx="888245" cy="267019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FD3BBD6-EC66-91A0-EF77-57DC2BCB2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t="61115" r="7658" b="21757"/>
            <a:stretch>
              <a:fillRect/>
            </a:stretch>
          </p:blipFill>
          <p:spPr>
            <a:xfrm>
              <a:off x="6545979" y="1861881"/>
              <a:ext cx="890588" cy="265729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4C63DF1-F787-F05D-5F9C-9EC1DA3946A4}"/>
              </a:ext>
            </a:extLst>
          </p:cNvPr>
          <p:cNvGrpSpPr/>
          <p:nvPr/>
        </p:nvGrpSpPr>
        <p:grpSpPr>
          <a:xfrm>
            <a:off x="4858281" y="624695"/>
            <a:ext cx="285903" cy="288147"/>
            <a:chOff x="8117128" y="4731193"/>
            <a:chExt cx="285903" cy="288147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A400C62C-A37E-E05E-5BC0-CE58920BFDA3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2C9379-171C-025D-9906-8E2A446F45FB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44D5BB-1A45-FD51-4C68-F90425980788}"/>
              </a:ext>
            </a:extLst>
          </p:cNvPr>
          <p:cNvGrpSpPr/>
          <p:nvPr/>
        </p:nvGrpSpPr>
        <p:grpSpPr>
          <a:xfrm>
            <a:off x="4809792" y="915835"/>
            <a:ext cx="285903" cy="288147"/>
            <a:chOff x="8117128" y="4731193"/>
            <a:chExt cx="285903" cy="288147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6515187-C863-AE50-367B-F0F8F5A59E7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A95329-4C18-F9E6-9C06-7AA0B1F498C8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777C142-671C-A513-2A1E-27DCAE1F92B2}"/>
              </a:ext>
            </a:extLst>
          </p:cNvPr>
          <p:cNvGrpSpPr/>
          <p:nvPr/>
        </p:nvGrpSpPr>
        <p:grpSpPr>
          <a:xfrm>
            <a:off x="4809792" y="1234385"/>
            <a:ext cx="285903" cy="288147"/>
            <a:chOff x="8117128" y="4731193"/>
            <a:chExt cx="285903" cy="288147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9E7C2CB-50F0-6EA2-091D-13DD14415EC3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D08BCE-B7C8-3EE4-4B4D-B31AD5E0866A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#7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E8A39B0-CF29-B5CE-60FC-78D2D0B7AF69}"/>
              </a:ext>
            </a:extLst>
          </p:cNvPr>
          <p:cNvGrpSpPr/>
          <p:nvPr/>
        </p:nvGrpSpPr>
        <p:grpSpPr>
          <a:xfrm>
            <a:off x="4812736" y="1503177"/>
            <a:ext cx="285903" cy="288147"/>
            <a:chOff x="8117128" y="4731193"/>
            <a:chExt cx="285903" cy="288147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19E18E9E-1B05-42AA-C7EC-407F7226269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74A3-018F-2A06-A4C7-4156763CE71F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847B0E09-2FF7-7031-E776-570796A96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7907480" y="979000"/>
            <a:ext cx="600646" cy="20991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8D02DA0A-1A02-C5BD-7F64-DB60F716A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4640481" y="2666175"/>
            <a:ext cx="600646" cy="20991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C7AA0497-99AC-3375-27A1-48DD9B3D3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6266490" y="2666175"/>
            <a:ext cx="600646" cy="20991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620560D-EA83-C3E7-944D-2CF83AD92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9" t="21288" r="6959" b="65526"/>
          <a:stretch>
            <a:fillRect/>
          </a:stretch>
        </p:blipFill>
        <p:spPr>
          <a:xfrm>
            <a:off x="7858459" y="2666175"/>
            <a:ext cx="600646" cy="209913"/>
          </a:xfrm>
          <a:prstGeom prst="rect">
            <a:avLst/>
          </a:prstGeom>
        </p:spPr>
      </p:pic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id="{7A0C38D2-0E09-1DE7-E874-0868BC984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341827"/>
              </p:ext>
            </p:extLst>
          </p:nvPr>
        </p:nvGraphicFramePr>
        <p:xfrm>
          <a:off x="272999" y="3988079"/>
          <a:ext cx="9387405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1864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8908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15-1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디퓨져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각 실의 환기 </a:t>
                      </a:r>
                      <a:r>
                        <a:rPr lang="ko-KR" altLang="ko-KR" sz="1000" dirty="0" err="1"/>
                        <a:t>디퓨저</a:t>
                      </a:r>
                      <a:r>
                        <a:rPr lang="ko-KR" altLang="ko-KR" sz="1000" dirty="0"/>
                        <a:t>(</a:t>
                      </a:r>
                      <a:r>
                        <a:rPr lang="ko-KR" altLang="ko-KR" sz="1000" dirty="0" err="1"/>
                        <a:t>댐퍼</a:t>
                      </a:r>
                      <a:r>
                        <a:rPr lang="ko-KR" altLang="ko-KR" sz="1000" dirty="0"/>
                        <a:t>) 개폐를 </a:t>
                      </a:r>
                      <a:r>
                        <a:rPr lang="ko-KR" altLang="en-US" sz="1000" dirty="0"/>
                        <a:t>수동으로 닫을 </a:t>
                      </a:r>
                      <a:r>
                        <a:rPr lang="ko-KR" altLang="ko-KR" sz="1000" dirty="0"/>
                        <a:t>수 있는</a:t>
                      </a:r>
                      <a:r>
                        <a:rPr lang="en-US" altLang="ko-KR" sz="1000" dirty="0"/>
                        <a:t>(OFF)</a:t>
                      </a:r>
                      <a:r>
                        <a:rPr lang="ko-KR" altLang="ko-KR" sz="1000" dirty="0"/>
                        <a:t> 버튼입니다.</a:t>
                      </a:r>
                      <a:endParaRPr lang="en-US" altLang="ko-KR" sz="1000" dirty="0"/>
                    </a:p>
                    <a:p>
                      <a:pPr algn="l"/>
                      <a:r>
                        <a:rPr lang="ko-KR" altLang="en-US" sz="1000" dirty="0"/>
                        <a:t>구성</a:t>
                      </a:r>
                      <a:r>
                        <a:rPr lang="en-US" altLang="ko-KR" sz="1000" dirty="0"/>
                        <a:t>: ON / Standby / OFF</a:t>
                      </a:r>
                    </a:p>
                    <a:p>
                      <a:pPr algn="l"/>
                      <a:r>
                        <a:rPr lang="en-US" altLang="ko-KR" sz="1000" dirty="0"/>
                        <a:t> - ON: </a:t>
                      </a:r>
                      <a:r>
                        <a:rPr lang="ko-KR" altLang="en-US" sz="1000" dirty="0"/>
                        <a:t>자동모드 중 공기질이 좋지 않아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en-US" sz="1000" dirty="0" err="1"/>
                        <a:t>열림상태</a:t>
                      </a:r>
                      <a:r>
                        <a:rPr lang="ko-KR" altLang="en-US" sz="1000" dirty="0"/>
                        <a:t> </a:t>
                      </a:r>
                      <a:br>
                        <a:rPr lang="en-US" altLang="ko-KR" sz="1000" dirty="0"/>
                      </a:br>
                      <a:r>
                        <a:rPr lang="en-US" altLang="ko-KR" sz="1000" dirty="0"/>
                        <a:t>         </a:t>
                      </a:r>
                      <a:r>
                        <a:rPr lang="ko-KR" altLang="en-US" sz="1000" dirty="0"/>
                        <a:t>또는 수동모드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자동모드 비활성</a:t>
                      </a:r>
                      <a:r>
                        <a:rPr lang="en-US" altLang="ko-KR" sz="1000" dirty="0"/>
                        <a:t>)</a:t>
                      </a:r>
                      <a:r>
                        <a:rPr lang="ko-KR" altLang="en-US" sz="1000" dirty="0"/>
                        <a:t>에서 </a:t>
                      </a:r>
                      <a:r>
                        <a:rPr lang="ko-KR" altLang="en-US" sz="1000" dirty="0" err="1"/>
                        <a:t>특정실</a:t>
                      </a:r>
                      <a:r>
                        <a:rPr lang="ko-KR" altLang="en-US" sz="1000" dirty="0"/>
                        <a:t> 환기를 위해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 </a:t>
                      </a:r>
                      <a:r>
                        <a:rPr lang="ko-KR" altLang="en-US" sz="1000" dirty="0" err="1"/>
                        <a:t>열림상태</a:t>
                      </a:r>
                      <a:endParaRPr lang="en-US" altLang="ko-KR" sz="1000" dirty="0"/>
                    </a:p>
                    <a:p>
                      <a:pPr algn="l"/>
                      <a:r>
                        <a:rPr lang="en-US" altLang="ko-KR" sz="1000" dirty="0"/>
                        <a:t> - Standby:</a:t>
                      </a:r>
                      <a:r>
                        <a:rPr lang="ko-KR" altLang="en-US" sz="1000" dirty="0"/>
                        <a:t> 자동모드 중 공기질이 좋아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 </a:t>
                      </a:r>
                      <a:r>
                        <a:rPr lang="ko-KR" altLang="en-US" sz="1000" dirty="0" err="1"/>
                        <a:t>닫혀있는</a:t>
                      </a:r>
                      <a:r>
                        <a:rPr lang="ko-KR" altLang="en-US" sz="1000" dirty="0"/>
                        <a:t> 상태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안좋아질</a:t>
                      </a:r>
                      <a:r>
                        <a:rPr lang="ko-KR" altLang="en-US" sz="1000" dirty="0"/>
                        <a:t> 경우 언제든 바로 열릴 수 있는 대기상태</a:t>
                      </a:r>
                      <a:r>
                        <a:rPr lang="en-US" altLang="ko-KR" sz="1000" dirty="0"/>
                        <a:t>)</a:t>
                      </a:r>
                    </a:p>
                    <a:p>
                      <a:pPr algn="l"/>
                      <a:r>
                        <a:rPr lang="en-US" altLang="ko-KR" sz="1000" dirty="0"/>
                        <a:t> - OFF: </a:t>
                      </a:r>
                      <a:r>
                        <a:rPr lang="ko-KR" altLang="en-US" sz="1000" dirty="0"/>
                        <a:t>해당실에 수동으로 </a:t>
                      </a:r>
                      <a:r>
                        <a:rPr lang="en-US" altLang="ko-KR" sz="1000" dirty="0"/>
                        <a:t>OFF</a:t>
                      </a:r>
                      <a:r>
                        <a:rPr lang="ko-KR" altLang="en-US" sz="1000" dirty="0"/>
                        <a:t>를 터치하여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 </a:t>
                      </a:r>
                      <a:r>
                        <a:rPr lang="ko-KR" altLang="en-US" sz="1000" dirty="0" err="1"/>
                        <a:t>닫혀있는</a:t>
                      </a:r>
                      <a:r>
                        <a:rPr lang="ko-KR" altLang="en-US" sz="1000" dirty="0"/>
                        <a:t> 상태</a:t>
                      </a:r>
                      <a:r>
                        <a:rPr lang="en-US" altLang="ko-KR" sz="1000" dirty="0"/>
                        <a:t>, #3</a:t>
                      </a:r>
                      <a:r>
                        <a:rPr lang="ko-KR" altLang="en-US" sz="1000" dirty="0"/>
                        <a:t>에서 해당 실 비활성화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음영</a:t>
                      </a:r>
                      <a:r>
                        <a:rPr lang="en-US" altLang="ko-KR" sz="1000" dirty="0"/>
                        <a:t>) </a:t>
                      </a:r>
                      <a:r>
                        <a:rPr lang="ko-KR" altLang="en-US" sz="1000" dirty="0"/>
                        <a:t>추천</a:t>
                      </a:r>
                      <a:br>
                        <a:rPr lang="en-US" altLang="ko-KR" sz="1000" dirty="0"/>
                      </a:br>
                      <a:r>
                        <a:rPr lang="en-US" altLang="ko-KR" sz="1000" dirty="0"/>
                        <a:t> - </a:t>
                      </a:r>
                      <a:r>
                        <a:rPr lang="ko-KR" altLang="en-US" sz="1000" dirty="0"/>
                        <a:t>자동운전 중 침실</a:t>
                      </a:r>
                      <a:r>
                        <a:rPr lang="en-US" altLang="ko-KR" sz="1000" dirty="0"/>
                        <a:t>3</a:t>
                      </a:r>
                      <a:r>
                        <a:rPr lang="ko-KR" altLang="en-US" sz="1000" dirty="0"/>
                        <a:t>에서</a:t>
                      </a:r>
                      <a:r>
                        <a:rPr lang="en-US" altLang="ko-KR" sz="1000" dirty="0"/>
                        <a:t> ON </a:t>
                      </a:r>
                      <a:r>
                        <a:rPr lang="ko-KR" altLang="en-US" sz="1000" dirty="0"/>
                        <a:t>터치 → </a:t>
                      </a:r>
                      <a:r>
                        <a:rPr lang="en-US" altLang="ko-KR" sz="1000" dirty="0"/>
                        <a:t>OFF </a:t>
                      </a:r>
                      <a:r>
                        <a:rPr lang="ko-KR" altLang="en-US" sz="1000" dirty="0"/>
                        <a:t>시 </a:t>
                      </a:r>
                      <a:r>
                        <a:rPr lang="en-US" altLang="ko-KR" sz="1000" dirty="0"/>
                        <a:t>: </a:t>
                      </a:r>
                      <a:r>
                        <a:rPr lang="ko-KR" altLang="en-US" sz="1000" dirty="0"/>
                        <a:t>침실</a:t>
                      </a:r>
                      <a:r>
                        <a:rPr lang="en-US" altLang="ko-KR" sz="1000" dirty="0"/>
                        <a:t>3 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ko-KR" altLang="en-US" sz="1000" dirty="0"/>
                        <a:t> 닫히며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침실</a:t>
                      </a:r>
                      <a:r>
                        <a:rPr lang="en-US" altLang="ko-KR" sz="1000" dirty="0"/>
                        <a:t>3</a:t>
                      </a:r>
                      <a:r>
                        <a:rPr lang="ko-KR" altLang="en-US" sz="1000" dirty="0"/>
                        <a:t>을 제외한 나머지 방으로 환기 자동계산</a:t>
                      </a:r>
                      <a:endParaRPr lang="en-US" altLang="ko-KR" sz="1000" dirty="0"/>
                    </a:p>
                    <a:p>
                      <a:pPr algn="l"/>
                      <a:r>
                        <a:rPr lang="en-US" altLang="ko-KR" sz="1000" dirty="0"/>
                        <a:t> - </a:t>
                      </a:r>
                      <a:r>
                        <a:rPr lang="ko-KR" altLang="en-US" sz="1000" dirty="0"/>
                        <a:t>자동운전 중 침실</a:t>
                      </a:r>
                      <a:r>
                        <a:rPr lang="en-US" altLang="ko-KR" sz="1000" dirty="0"/>
                        <a:t>1</a:t>
                      </a:r>
                      <a:r>
                        <a:rPr lang="ko-KR" altLang="en-US" sz="1000" dirty="0"/>
                        <a:t>에서 </a:t>
                      </a:r>
                      <a:r>
                        <a:rPr lang="en-US" altLang="ko-KR" sz="1000" dirty="0"/>
                        <a:t>OFF </a:t>
                      </a:r>
                      <a:r>
                        <a:rPr lang="ko-KR" altLang="en-US" sz="1000" dirty="0"/>
                        <a:t>터치 → </a:t>
                      </a:r>
                      <a:r>
                        <a:rPr lang="en-US" altLang="ko-KR" sz="1000" dirty="0"/>
                        <a:t>ON</a:t>
                      </a:r>
                      <a:r>
                        <a:rPr lang="ko-KR" altLang="en-US" sz="1000" dirty="0"/>
                        <a:t> 시 </a:t>
                      </a:r>
                      <a:r>
                        <a:rPr lang="en-US" altLang="ko-KR" sz="1000" dirty="0"/>
                        <a:t>: </a:t>
                      </a:r>
                      <a:r>
                        <a:rPr lang="ko-KR" altLang="en-US" sz="1000" dirty="0"/>
                        <a:t>버튼 눌리지 않음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환기가 필요하지 않은 공간</a:t>
                      </a:r>
                      <a:r>
                        <a:rPr lang="en-US" altLang="ko-KR" sz="1000" dirty="0"/>
                        <a:t>,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en-US" sz="1000" dirty="0" err="1"/>
                        <a:t>열릴경우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en-US" sz="1000" dirty="0" err="1"/>
                        <a:t>계산로직</a:t>
                      </a:r>
                      <a:r>
                        <a:rPr lang="ko-KR" altLang="en-US" sz="1000" dirty="0"/>
                        <a:t> 깨짐</a:t>
                      </a:r>
                      <a:r>
                        <a:rPr lang="en-US" altLang="ko-KR" sz="10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234978"/>
                  </a:ext>
                </a:extLst>
              </a:tr>
              <a:tr h="4765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15-2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디퓨져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dirty="0"/>
                        <a:t>구성</a:t>
                      </a:r>
                      <a:r>
                        <a:rPr lang="en-US" altLang="ko-KR" sz="1000" dirty="0"/>
                        <a:t>: ON / OFF</a:t>
                      </a:r>
                    </a:p>
                    <a:p>
                      <a:pPr algn="l"/>
                      <a:r>
                        <a:rPr lang="en-US" altLang="ko-KR" sz="1000" dirty="0"/>
                        <a:t> - ON :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 </a:t>
                      </a:r>
                      <a:r>
                        <a:rPr lang="ko-KR" altLang="en-US" sz="1000" dirty="0" err="1"/>
                        <a:t>열려있음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/ OFF :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 </a:t>
                      </a:r>
                      <a:r>
                        <a:rPr lang="ko-KR" altLang="en-US" sz="1000" dirty="0" err="1"/>
                        <a:t>닫혀있음</a:t>
                      </a:r>
                      <a:endParaRPr lang="en-US" altLang="ko-KR" sz="1000" dirty="0"/>
                    </a:p>
                    <a:p>
                      <a:pPr algn="l"/>
                      <a:endParaRPr lang="en-US" altLang="ko-KR" sz="1000" dirty="0"/>
                    </a:p>
                    <a:p>
                      <a:pPr algn="l"/>
                      <a:r>
                        <a:rPr lang="ko-KR" altLang="en-US" sz="1000" dirty="0"/>
                        <a:t>추가구성</a:t>
                      </a:r>
                      <a:r>
                        <a:rPr lang="en-US" altLang="ko-KR" sz="1000" dirty="0"/>
                        <a:t>: #3, #16</a:t>
                      </a:r>
                      <a:r>
                        <a:rPr lang="ko-KR" altLang="en-US" sz="1000" dirty="0"/>
                        <a:t>이 뺑글뺑글 도는 등 </a:t>
                      </a:r>
                      <a:r>
                        <a:rPr lang="ko-KR" altLang="en-US" sz="1000" dirty="0" err="1"/>
                        <a:t>디퓨져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 err="1"/>
                        <a:t>댐퍼</a:t>
                      </a:r>
                      <a:r>
                        <a:rPr lang="en-US" altLang="ko-KR" sz="1000" dirty="0"/>
                        <a:t>)</a:t>
                      </a:r>
                      <a:r>
                        <a:rPr lang="ko-KR" altLang="en-US" sz="1000" dirty="0"/>
                        <a:t>가 </a:t>
                      </a:r>
                      <a:r>
                        <a:rPr lang="ko-KR" altLang="en-US" sz="1000" dirty="0" err="1"/>
                        <a:t>닫혀있어도</a:t>
                      </a:r>
                      <a:r>
                        <a:rPr lang="ko-KR" altLang="en-US" sz="1000" dirty="0"/>
                        <a:t> 시스템은 돌아가고 있다는 걸 표현해야 함</a:t>
                      </a:r>
                      <a:endParaRPr lang="ko-KR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581006"/>
                  </a:ext>
                </a:extLst>
              </a:tr>
              <a:tr h="2492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실별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공기질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ko-KR" sz="1000" dirty="0"/>
                        <a:t>거실 및 각 침실의 실시간 공기질을 4단계 색상(좋음/보통/나쁨/</a:t>
                      </a:r>
                      <a:r>
                        <a:rPr lang="ko-KR" altLang="ko-KR" sz="1000" dirty="0" err="1"/>
                        <a:t>매우나쁨</a:t>
                      </a:r>
                      <a:r>
                        <a:rPr lang="ko-KR" altLang="ko-KR" sz="1000" dirty="0"/>
                        <a:t>)</a:t>
                      </a:r>
                      <a:r>
                        <a:rPr lang="ko-KR" altLang="ko-KR" sz="1000" dirty="0" err="1"/>
                        <a:t>으로</a:t>
                      </a:r>
                      <a:r>
                        <a:rPr lang="ko-KR" altLang="ko-KR" sz="1000" dirty="0"/>
                        <a:t> 표시합니다. 터치 시 해당 실의 상세 제어 및 정보 화면으로 이동합니다.</a:t>
                      </a:r>
                      <a:r>
                        <a:rPr lang="en-US" altLang="ko-KR" sz="1000" dirty="0"/>
                        <a:t>(#3</a:t>
                      </a:r>
                      <a:r>
                        <a:rPr lang="ko-KR" altLang="en-US" sz="1000" dirty="0"/>
                        <a:t>과 동일</a:t>
                      </a:r>
                      <a:r>
                        <a:rPr lang="en-US" altLang="ko-KR" sz="1000" dirty="0"/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775714"/>
                  </a:ext>
                </a:extLst>
              </a:tr>
              <a:tr h="2492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제습기 연동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ko-KR" sz="1000" dirty="0" err="1"/>
                        <a:t>토글이</a:t>
                      </a:r>
                      <a:r>
                        <a:rPr lang="ko-KR" altLang="ko-KR" sz="1000" dirty="0"/>
                        <a:t> 활성화(ON)된 상태에서 제습기 제어 화면의 '환기' 기능이 실행되면, 전열교환기의 가동 상태에 따라 아래와 같이 연동합니다.</a:t>
                      </a:r>
                    </a:p>
                    <a:p>
                      <a:r>
                        <a:rPr lang="ko-KR" altLang="ko-KR" sz="1000" dirty="0"/>
                        <a:t>① </a:t>
                      </a:r>
                      <a:r>
                        <a:rPr lang="ko-KR" altLang="ko-KR" sz="1000" b="1" dirty="0"/>
                        <a:t>전열교환기 작동 중일 때:</a:t>
                      </a:r>
                      <a:r>
                        <a:rPr lang="ko-KR" altLang="ko-KR" sz="1000" dirty="0"/>
                        <a:t> 환기 시스템 동작을 방해하지 않도록 연동 제어가 대기 상태를 유지합니다.</a:t>
                      </a:r>
                    </a:p>
                    <a:p>
                      <a:r>
                        <a:rPr lang="ko-KR" altLang="ko-KR" sz="1000" dirty="0"/>
                        <a:t>② </a:t>
                      </a:r>
                      <a:r>
                        <a:rPr lang="ko-KR" altLang="ko-KR" sz="1000" b="1" dirty="0"/>
                        <a:t>전열교환기 </a:t>
                      </a:r>
                      <a:r>
                        <a:rPr lang="ko-KR" altLang="ko-KR" sz="1000" b="1" dirty="0" err="1"/>
                        <a:t>미가동</a:t>
                      </a:r>
                      <a:r>
                        <a:rPr lang="ko-KR" altLang="ko-KR" sz="1000" b="1" dirty="0"/>
                        <a:t>(정지) 중일 때:</a:t>
                      </a:r>
                      <a:r>
                        <a:rPr lang="ko-KR" altLang="ko-KR" sz="1000" dirty="0"/>
                        <a:t> 환기 성능 향상을 위해 **[전열교환기 가동] + [제습기 </a:t>
                      </a:r>
                      <a:r>
                        <a:rPr lang="ko-KR" altLang="ko-KR" sz="1000" dirty="0" err="1"/>
                        <a:t>배기팬</a:t>
                      </a:r>
                      <a:r>
                        <a:rPr lang="ko-KR" altLang="ko-KR" sz="1000" dirty="0"/>
                        <a:t>] + [부부욕실 </a:t>
                      </a:r>
                      <a:r>
                        <a:rPr lang="ko-KR" altLang="ko-KR" sz="1000" dirty="0" err="1"/>
                        <a:t>배기팬</a:t>
                      </a:r>
                      <a:r>
                        <a:rPr lang="ko-KR" altLang="ko-KR" sz="1000" dirty="0"/>
                        <a:t>]**이 동시에 자동 비상 가동(</a:t>
                      </a:r>
                      <a:r>
                        <a:rPr lang="ko-KR" altLang="ko-KR" sz="1000" dirty="0" err="1"/>
                        <a:t>Push-Pull</a:t>
                      </a:r>
                      <a:r>
                        <a:rPr lang="ko-KR" altLang="ko-KR" sz="1000" dirty="0"/>
                        <a:t>)되어 </a:t>
                      </a:r>
                      <a:r>
                        <a:rPr lang="ko-KR" altLang="ko-KR" sz="1000" dirty="0" err="1"/>
                        <a:t>드레스룸의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en-US" sz="1000" dirty="0"/>
                        <a:t>공기를</a:t>
                      </a:r>
                      <a:r>
                        <a:rPr lang="ko-KR" altLang="ko-KR" sz="1000" dirty="0"/>
                        <a:t> 신속히 배출합니다.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dirty="0"/>
                        <a:t>단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자동운전 중 모든 실이 </a:t>
                      </a:r>
                      <a:r>
                        <a:rPr lang="en-US" altLang="ko-KR" sz="1000" dirty="0"/>
                        <a:t>“</a:t>
                      </a:r>
                      <a:r>
                        <a:rPr lang="ko-KR" altLang="en-US" sz="1000" dirty="0"/>
                        <a:t>좋음</a:t>
                      </a:r>
                      <a:r>
                        <a:rPr lang="en-US" altLang="ko-KR" sz="1000" dirty="0"/>
                        <a:t>” </a:t>
                      </a:r>
                      <a:r>
                        <a:rPr lang="ko-KR" altLang="en-US" sz="1000" dirty="0"/>
                        <a:t>단계일 때 전열교환기는 </a:t>
                      </a:r>
                      <a:r>
                        <a:rPr lang="ko-KR" altLang="en-US" sz="1000" dirty="0" err="1"/>
                        <a:t>풍량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1</a:t>
                      </a:r>
                      <a:r>
                        <a:rPr lang="ko-KR" altLang="en-US" sz="1000" dirty="0"/>
                        <a:t>단으로 운전</a:t>
                      </a:r>
                      <a:endParaRPr lang="ko-KR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107556"/>
                  </a:ext>
                </a:extLst>
              </a:tr>
            </a:tbl>
          </a:graphicData>
        </a:graphic>
      </p:graphicFrame>
      <p:grpSp>
        <p:nvGrpSpPr>
          <p:cNvPr id="2" name="그룹 1">
            <a:extLst>
              <a:ext uri="{FF2B5EF4-FFF2-40B4-BE49-F238E27FC236}">
                <a16:creationId xmlns:a16="http://schemas.microsoft.com/office/drawing/2014/main" id="{3E8B3163-6E32-7BEF-8798-078BB417C067}"/>
              </a:ext>
            </a:extLst>
          </p:cNvPr>
          <p:cNvGrpSpPr/>
          <p:nvPr/>
        </p:nvGrpSpPr>
        <p:grpSpPr>
          <a:xfrm>
            <a:off x="6205729" y="609841"/>
            <a:ext cx="390098" cy="288147"/>
            <a:chOff x="8065031" y="4731193"/>
            <a:chExt cx="390098" cy="288147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5919356-6552-69EC-299D-84908167BBD7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B7A30A-825E-2BC1-9EBF-896E6CE308F1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#10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5856E2B-8BF4-B727-F0E1-B6327664C980}"/>
              </a:ext>
            </a:extLst>
          </p:cNvPr>
          <p:cNvGrpSpPr/>
          <p:nvPr/>
        </p:nvGrpSpPr>
        <p:grpSpPr>
          <a:xfrm>
            <a:off x="6214393" y="998342"/>
            <a:ext cx="390098" cy="288147"/>
            <a:chOff x="8065031" y="4731193"/>
            <a:chExt cx="390098" cy="288147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83AECE9F-5C06-2EB6-2690-DC64D7BFE9CF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CFAE3DC-8FF7-AF55-211F-EF6EB8622B47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C2D160DA-1546-63BB-3F63-B854D4640654}"/>
              </a:ext>
            </a:extLst>
          </p:cNvPr>
          <p:cNvGrpSpPr/>
          <p:nvPr/>
        </p:nvGrpSpPr>
        <p:grpSpPr>
          <a:xfrm>
            <a:off x="6208088" y="1355640"/>
            <a:ext cx="390098" cy="288147"/>
            <a:chOff x="8065031" y="4731193"/>
            <a:chExt cx="390098" cy="288147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3B5E6C0C-6941-6F7D-11D3-D478A25FC88E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4E35FB1-158C-EB03-E462-B1C62A43AA2C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58CFEB77-5245-13B2-1CA9-00A178B94859}"/>
              </a:ext>
            </a:extLst>
          </p:cNvPr>
          <p:cNvGrpSpPr/>
          <p:nvPr/>
        </p:nvGrpSpPr>
        <p:grpSpPr>
          <a:xfrm>
            <a:off x="7611710" y="464924"/>
            <a:ext cx="390098" cy="288147"/>
            <a:chOff x="8065031" y="4731193"/>
            <a:chExt cx="390098" cy="288147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D92876DC-68DE-FCF6-8398-866D9FAB44B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646DB7B-2110-EE4F-E8DF-DAE98981DEA6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#13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3C30E23-80D9-B9DE-FA3D-3ED1EB8470BB}"/>
              </a:ext>
            </a:extLst>
          </p:cNvPr>
          <p:cNvGrpSpPr/>
          <p:nvPr/>
        </p:nvGrpSpPr>
        <p:grpSpPr>
          <a:xfrm>
            <a:off x="8614392" y="457497"/>
            <a:ext cx="390098" cy="288147"/>
            <a:chOff x="8065031" y="4731193"/>
            <a:chExt cx="390098" cy="288147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AC48F70C-EA6A-7C84-892B-4BEA4653448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7D94E21-2DAF-5938-8DFF-8E59A880A923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#16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60FC5615-441B-75A3-9F6A-FD7A47509060}"/>
              </a:ext>
            </a:extLst>
          </p:cNvPr>
          <p:cNvGrpSpPr/>
          <p:nvPr/>
        </p:nvGrpSpPr>
        <p:grpSpPr>
          <a:xfrm>
            <a:off x="7674374" y="1131873"/>
            <a:ext cx="390098" cy="288147"/>
            <a:chOff x="8065031" y="4731193"/>
            <a:chExt cx="390098" cy="288147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42568DCF-A53D-7A6E-808F-BE37A7C00E2D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9F2C541-C7CA-3892-3C99-22D26498C6B0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#14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80" name="그림 79">
            <a:extLst>
              <a:ext uri="{FF2B5EF4-FFF2-40B4-BE49-F238E27FC236}">
                <a16:creationId xmlns:a16="http://schemas.microsoft.com/office/drawing/2014/main" id="{704F4E74-5E5E-E75F-4077-8EB9EA8F1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7395"/>
          <a:stretch>
            <a:fillRect/>
          </a:stretch>
        </p:blipFill>
        <p:spPr>
          <a:xfrm>
            <a:off x="7980511" y="1791929"/>
            <a:ext cx="1236444" cy="289917"/>
          </a:xfrm>
          <a:prstGeom prst="rect">
            <a:avLst/>
          </a:prstGeom>
        </p:spPr>
      </p:pic>
      <p:grpSp>
        <p:nvGrpSpPr>
          <p:cNvPr id="74" name="그룹 73">
            <a:extLst>
              <a:ext uri="{FF2B5EF4-FFF2-40B4-BE49-F238E27FC236}">
                <a16:creationId xmlns:a16="http://schemas.microsoft.com/office/drawing/2014/main" id="{ECD73C3A-8849-541D-C936-7C93E8D3B9B6}"/>
              </a:ext>
            </a:extLst>
          </p:cNvPr>
          <p:cNvGrpSpPr/>
          <p:nvPr/>
        </p:nvGrpSpPr>
        <p:grpSpPr>
          <a:xfrm>
            <a:off x="4515644" y="1626843"/>
            <a:ext cx="285903" cy="288147"/>
            <a:chOff x="8117128" y="4731193"/>
            <a:chExt cx="285903" cy="288147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48CA992F-C0AB-50A4-164C-F854B086920B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DFBF613-F7D5-266A-4636-90975AF2E453}"/>
                </a:ext>
              </a:extLst>
            </p:cNvPr>
            <p:cNvSpPr txBox="1"/>
            <p:nvPr/>
          </p:nvSpPr>
          <p:spPr>
            <a:xfrm>
              <a:off x="8117128" y="4731193"/>
              <a:ext cx="285903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#9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BA2D68F-1330-5EB6-E7F7-603F25B5739E}"/>
              </a:ext>
            </a:extLst>
          </p:cNvPr>
          <p:cNvGrpSpPr/>
          <p:nvPr/>
        </p:nvGrpSpPr>
        <p:grpSpPr>
          <a:xfrm>
            <a:off x="7683817" y="1619415"/>
            <a:ext cx="390098" cy="288147"/>
            <a:chOff x="8065031" y="4731193"/>
            <a:chExt cx="390098" cy="288147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3DBDB5F0-8E65-2D04-E1D6-243B16A853C2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AC3583A-3F01-AE66-14A0-DD8FEADE4D54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#15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82" name="그림 81">
            <a:extLst>
              <a:ext uri="{FF2B5EF4-FFF2-40B4-BE49-F238E27FC236}">
                <a16:creationId xmlns:a16="http://schemas.microsoft.com/office/drawing/2014/main" id="{0EFDFA78-1F5C-17EE-1AE4-58E093A88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7395"/>
          <a:stretch>
            <a:fillRect/>
          </a:stretch>
        </p:blipFill>
        <p:spPr>
          <a:xfrm>
            <a:off x="4694510" y="3388349"/>
            <a:ext cx="1236444" cy="2899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6FBB40-AFEB-B7CA-C4BB-DD0FB67A7A3D}"/>
              </a:ext>
            </a:extLst>
          </p:cNvPr>
          <p:cNvSpPr txBox="1"/>
          <p:nvPr/>
        </p:nvSpPr>
        <p:spPr>
          <a:xfrm>
            <a:off x="6345894" y="1865561"/>
            <a:ext cx="622533" cy="195814"/>
          </a:xfrm>
          <a:prstGeom prst="rect">
            <a:avLst/>
          </a:prstGeom>
        </p:spPr>
        <p:txBody>
          <a:bodyPr wrap="none" lIns="36000" tIns="36000" rIns="36000" bIns="36000" rtlCol="0">
            <a:spAutoFit/>
          </a:bodyPr>
          <a:lstStyle/>
          <a:p>
            <a:pPr algn="ctr" latinLnBrk="0"/>
            <a:r>
              <a:rPr lang="ko-KR" altLang="en-US" sz="800" b="1" dirty="0">
                <a:latin typeface="맑은 고딕" pitchFamily="50" charset="-127"/>
                <a:ea typeface="맑은 고딕" pitchFamily="50" charset="-127"/>
              </a:rPr>
              <a:t>제습기 연동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9C8CE20D-8598-FDBC-118B-926924726E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73346" r="66718" b="7668"/>
          <a:stretch>
            <a:fillRect/>
          </a:stretch>
        </p:blipFill>
        <p:spPr>
          <a:xfrm>
            <a:off x="6956132" y="1854642"/>
            <a:ext cx="343679" cy="212946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691B87-12F8-40E8-FBDE-66CB7276FB9E}"/>
              </a:ext>
            </a:extLst>
          </p:cNvPr>
          <p:cNvGrpSpPr/>
          <p:nvPr/>
        </p:nvGrpSpPr>
        <p:grpSpPr>
          <a:xfrm>
            <a:off x="6054151" y="1701622"/>
            <a:ext cx="390098" cy="288147"/>
            <a:chOff x="8065031" y="4731193"/>
            <a:chExt cx="390098" cy="288147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4A13C438-9F6D-98CF-55A5-901E3C6FC8B9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FCD07E-D1F9-580B-B68D-71BE15A5E20C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28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365E-22FD-7F66-2C3F-7AA2DEE8B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8B2E0BD3-C3E6-38F9-4410-3925C36C989B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D3ABEBB-49C5-2E32-CFC0-0EEA1AD9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463284"/>
            <a:ext cx="9222546" cy="3523153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1ED1CDA2-C40C-94ED-8355-A8D2DD70C828}"/>
              </a:ext>
            </a:extLst>
          </p:cNvPr>
          <p:cNvGrpSpPr/>
          <p:nvPr/>
        </p:nvGrpSpPr>
        <p:grpSpPr>
          <a:xfrm>
            <a:off x="4497428" y="572784"/>
            <a:ext cx="4953000" cy="3296629"/>
            <a:chOff x="4566156" y="938545"/>
            <a:chExt cx="4953000" cy="329662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459B0B7-5000-9D2F-07A1-665DED1E2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156" y="938545"/>
              <a:ext cx="4953000" cy="3296629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AC5A8388-2572-CDFC-747D-90F2E123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7" t="8802" r="72190" b="86070"/>
            <a:stretch>
              <a:fillRect/>
            </a:stretch>
          </p:blipFill>
          <p:spPr>
            <a:xfrm>
              <a:off x="5641181" y="1450047"/>
              <a:ext cx="304800" cy="169069"/>
            </a:xfrm>
            <a:prstGeom prst="rect">
              <a:avLst/>
            </a:prstGeom>
          </p:spPr>
        </p:pic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8DFB7BA5-5915-78E5-995F-F685AC435D49}"/>
              </a:ext>
            </a:extLst>
          </p:cNvPr>
          <p:cNvSpPr/>
          <p:nvPr/>
        </p:nvSpPr>
        <p:spPr bwMode="auto">
          <a:xfrm>
            <a:off x="272999" y="463284"/>
            <a:ext cx="9222546" cy="3523153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ln w="28575">
            <a:noFill/>
            <a:prstDash val="sysDot"/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599F40-A4AA-C2FF-6B86-2D0373362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2" t="10539" r="32550" b="12476"/>
          <a:stretch>
            <a:fillRect/>
          </a:stretch>
        </p:blipFill>
        <p:spPr>
          <a:xfrm>
            <a:off x="3364837" y="732192"/>
            <a:ext cx="2265181" cy="2813094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7D8F32CC-45EC-F21D-C6B5-5CF0B691A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64153"/>
              </p:ext>
            </p:extLst>
          </p:nvPr>
        </p:nvGraphicFramePr>
        <p:xfrm>
          <a:off x="272999" y="4014206"/>
          <a:ext cx="9387405" cy="109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909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8026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스마트수면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dirty="0"/>
                        <a:t>1. </a:t>
                      </a:r>
                      <a:r>
                        <a:rPr lang="ko-KR" altLang="en-US" sz="1000" dirty="0"/>
                        <a:t>스마트수면 </a:t>
                      </a:r>
                      <a:r>
                        <a:rPr lang="ko-KR" altLang="en-US" sz="1000" dirty="0" err="1"/>
                        <a:t>토글</a:t>
                      </a:r>
                      <a:r>
                        <a:rPr lang="ko-KR" altLang="en-US" sz="1000" dirty="0"/>
                        <a:t> 활성화 시 해당화면이 뜨면서 취침 시작시간 및 종료시간 입력</a:t>
                      </a:r>
                      <a:endParaRPr lang="en-US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234978"/>
                  </a:ext>
                </a:extLst>
              </a:tr>
            </a:tbl>
          </a:graphicData>
        </a:graphic>
      </p:graphicFrame>
      <p:grpSp>
        <p:nvGrpSpPr>
          <p:cNvPr id="14" name="그룹 13">
            <a:extLst>
              <a:ext uri="{FF2B5EF4-FFF2-40B4-BE49-F238E27FC236}">
                <a16:creationId xmlns:a16="http://schemas.microsoft.com/office/drawing/2014/main" id="{460C9707-9E5D-EB03-50AD-5B8712DF8848}"/>
              </a:ext>
            </a:extLst>
          </p:cNvPr>
          <p:cNvGrpSpPr/>
          <p:nvPr/>
        </p:nvGrpSpPr>
        <p:grpSpPr>
          <a:xfrm>
            <a:off x="3169788" y="588118"/>
            <a:ext cx="390098" cy="288147"/>
            <a:chOff x="8065031" y="4731193"/>
            <a:chExt cx="390098" cy="288147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CDBF09A9-67A8-EAB8-AF98-7E38993C27E8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7F51A0-0B2D-FBA7-6CA9-89F5DCBB539E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#17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56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F472A-F2C2-930F-B955-F570A091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EB2F74-FCD0-BFB9-CA4E-08DF4D7BA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511726"/>
            <a:ext cx="9222546" cy="3462129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A03BDF02-45B6-D2C6-D58E-631B54F87C82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6555D07-2DA6-7C36-C00C-455FCE3F82F7}"/>
              </a:ext>
            </a:extLst>
          </p:cNvPr>
          <p:cNvGrpSpPr/>
          <p:nvPr/>
        </p:nvGrpSpPr>
        <p:grpSpPr>
          <a:xfrm>
            <a:off x="4606229" y="1203948"/>
            <a:ext cx="4870266" cy="2580704"/>
            <a:chOff x="4658356" y="1538514"/>
            <a:chExt cx="4765763" cy="2525329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E8A882E8-C931-08F0-16CF-1BF7BD319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356" y="1538514"/>
              <a:ext cx="4765763" cy="2525329"/>
            </a:xfrm>
            <a:prstGeom prst="rect">
              <a:avLst/>
            </a:prstGeom>
          </p:spPr>
        </p:pic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96834718-CDF7-1418-547E-396E46F2E055}"/>
                </a:ext>
              </a:extLst>
            </p:cNvPr>
            <p:cNvGrpSpPr/>
            <p:nvPr/>
          </p:nvGrpSpPr>
          <p:grpSpPr>
            <a:xfrm>
              <a:off x="6571835" y="2356726"/>
              <a:ext cx="1635635" cy="595479"/>
              <a:chOff x="6571835" y="2356726"/>
              <a:chExt cx="1635635" cy="595479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FB33D5DB-C18C-4870-C065-6889FE503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86" b="80056"/>
              <a:stretch>
                <a:fillRect/>
              </a:stretch>
            </p:blipFill>
            <p:spPr>
              <a:xfrm>
                <a:off x="6645848" y="2356726"/>
                <a:ext cx="1561622" cy="595479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94E1D11B-BC2F-0D8E-186D-B7C88AA32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91" t="45118" r="36928" b="45571"/>
              <a:stretch>
                <a:fillRect/>
              </a:stretch>
            </p:blipFill>
            <p:spPr>
              <a:xfrm>
                <a:off x="6571835" y="2357765"/>
                <a:ext cx="1076147" cy="235131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26A53AE-079D-8526-E83C-BCEDE41C6AAD}"/>
              </a:ext>
            </a:extLst>
          </p:cNvPr>
          <p:cNvGrpSpPr/>
          <p:nvPr/>
        </p:nvGrpSpPr>
        <p:grpSpPr>
          <a:xfrm>
            <a:off x="4689223" y="1203948"/>
            <a:ext cx="390098" cy="288147"/>
            <a:chOff x="8065031" y="4731193"/>
            <a:chExt cx="390098" cy="288147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30E0323C-B0BD-A8D0-ADDD-5F579C0A67D5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405C35-DBB5-84F4-6585-735214174819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1C27946-49C4-2D71-37EF-5DD3248A8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969556"/>
              </p:ext>
            </p:extLst>
          </p:nvPr>
        </p:nvGraphicFramePr>
        <p:xfrm>
          <a:off x="272999" y="3988077"/>
          <a:ext cx="9387405" cy="175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803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디퓨져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#15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와 동일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 - 15-1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적용 시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Standby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는 그냥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ON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과 동일하게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UI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설정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 - 15-2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적용 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디퓨져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댐퍼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열고 닫힘과 별개로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에어플래너가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작동중임을 추가적으로 알려주는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UI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가 필요할 듯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234978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환기모드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현재 </a:t>
                      </a:r>
                      <a:r>
                        <a:rPr lang="ko-KR" altLang="en-US" sz="1000" dirty="0"/>
                        <a:t>환기장비</a:t>
                      </a:r>
                      <a:r>
                        <a:rPr lang="ko-KR" altLang="ko-KR" sz="1000" dirty="0"/>
                        <a:t>의 물리적 </a:t>
                      </a:r>
                      <a:r>
                        <a:rPr lang="ko-KR" altLang="en-US" sz="1000" dirty="0"/>
                        <a:t>환기</a:t>
                      </a:r>
                      <a:r>
                        <a:rPr lang="ko-KR" altLang="ko-KR" sz="1000" dirty="0"/>
                        <a:t>방식(</a:t>
                      </a:r>
                      <a:r>
                        <a:rPr lang="ko-KR" altLang="ko-KR" sz="1000" b="1" dirty="0"/>
                        <a:t>청정환기 / 공기청정(순환) / 바이패스</a:t>
                      </a:r>
                      <a:r>
                        <a:rPr lang="ko-KR" altLang="ko-KR" sz="1000" dirty="0"/>
                        <a:t>)을 표시합니다. </a:t>
                      </a:r>
                      <a:br>
                        <a:rPr lang="en-US" altLang="ko-KR" sz="1000" dirty="0"/>
                      </a:br>
                      <a:r>
                        <a:rPr lang="ko-KR" altLang="ko-KR" sz="1000" dirty="0"/>
                        <a:t>(홈 화면의 #4-3 상태 값</a:t>
                      </a:r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및 제어</a:t>
                      </a:r>
                      <a:r>
                        <a:rPr lang="en-US" altLang="ko-KR" sz="1000" dirty="0"/>
                        <a:t>-</a:t>
                      </a:r>
                      <a:r>
                        <a:rPr lang="ko-KR" altLang="en-US" sz="1000" dirty="0"/>
                        <a:t>환기</a:t>
                      </a:r>
                      <a:r>
                        <a:rPr lang="en-US" altLang="ko-KR" sz="1000" dirty="0"/>
                        <a:t>-</a:t>
                      </a:r>
                      <a:r>
                        <a:rPr lang="ko-KR" altLang="en-US" sz="1000" dirty="0"/>
                        <a:t>전체 화면의 </a:t>
                      </a:r>
                      <a:r>
                        <a:rPr lang="en-US" altLang="ko-KR" sz="1000" dirty="0"/>
                        <a:t>#11</a:t>
                      </a:r>
                      <a:r>
                        <a:rPr lang="ko-KR" altLang="ko-KR" sz="1000" dirty="0"/>
                        <a:t>과 동일)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581006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운전모드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현재 시스템을 지배하고 있는 </a:t>
                      </a:r>
                      <a:r>
                        <a:rPr lang="ko-KR" altLang="ko-KR" sz="1000" b="1" dirty="0"/>
                        <a:t>최상위 제어 로직 상태</a:t>
                      </a:r>
                      <a:r>
                        <a:rPr lang="ko-KR" altLang="ko-KR" sz="1000" dirty="0"/>
                        <a:t>를 텍스트로 나타냅니다. 4개 메인 </a:t>
                      </a:r>
                      <a:r>
                        <a:rPr lang="ko-KR" altLang="ko-KR" sz="1000" dirty="0" err="1"/>
                        <a:t>토글의</a:t>
                      </a:r>
                      <a:r>
                        <a:rPr lang="ko-KR" altLang="ko-KR" sz="1000" dirty="0"/>
                        <a:t> 설정 및 조건 만족 여부에 따라 표출되는 문구가 달라집니다. (표</a:t>
                      </a:r>
                      <a:r>
                        <a:rPr lang="en-US" altLang="ko-KR" sz="1000" dirty="0"/>
                        <a:t>2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en-US" sz="1000" dirty="0"/>
                        <a:t>운전모드 표기 우선순위표</a:t>
                      </a:r>
                      <a:r>
                        <a:rPr lang="ko-KR" altLang="ko-KR" sz="1000" dirty="0"/>
                        <a:t> 참고)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151066"/>
                  </a:ext>
                </a:extLst>
              </a:tr>
            </a:tbl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E261C2CA-E885-53FC-A78C-79C67D9522AF}"/>
              </a:ext>
            </a:extLst>
          </p:cNvPr>
          <p:cNvGrpSpPr/>
          <p:nvPr/>
        </p:nvGrpSpPr>
        <p:grpSpPr>
          <a:xfrm>
            <a:off x="6247205" y="1333347"/>
            <a:ext cx="390098" cy="288147"/>
            <a:chOff x="8065031" y="4731193"/>
            <a:chExt cx="390098" cy="288147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A2CFCAD-DB57-B3B2-AEC0-47CA1E14DF6E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D9FC56-5AFA-7FB0-5978-6ABD219D4DA4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#19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353E8AC-0625-C2BA-5CAA-AD99ED1D819D}"/>
              </a:ext>
            </a:extLst>
          </p:cNvPr>
          <p:cNvGrpSpPr/>
          <p:nvPr/>
        </p:nvGrpSpPr>
        <p:grpSpPr>
          <a:xfrm>
            <a:off x="6247205" y="1706825"/>
            <a:ext cx="390098" cy="288147"/>
            <a:chOff x="8065031" y="4731193"/>
            <a:chExt cx="390098" cy="288147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3A9743C4-4BC4-C3D0-4DC9-BA0AC7A245D7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F98BFB-93BD-4B37-45C5-7F2A640A5EFD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#20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19A6AB9-A2E6-CCFA-F1B0-F2EA92BF6C12}"/>
              </a:ext>
            </a:extLst>
          </p:cNvPr>
          <p:cNvGrpSpPr/>
          <p:nvPr/>
        </p:nvGrpSpPr>
        <p:grpSpPr>
          <a:xfrm>
            <a:off x="6247205" y="2041478"/>
            <a:ext cx="390098" cy="288147"/>
            <a:chOff x="8065031" y="4731193"/>
            <a:chExt cx="390098" cy="288147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D4BCE0A-3614-97C8-AD65-F4D4BE557133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F0DE80-F499-A6D6-9936-7B7915E05BB1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227B0F2-AD12-D53D-1E11-9E80E9CD81A8}"/>
              </a:ext>
            </a:extLst>
          </p:cNvPr>
          <p:cNvGrpSpPr/>
          <p:nvPr/>
        </p:nvGrpSpPr>
        <p:grpSpPr>
          <a:xfrm>
            <a:off x="4747626" y="2648639"/>
            <a:ext cx="390098" cy="288147"/>
            <a:chOff x="8065031" y="4731193"/>
            <a:chExt cx="390098" cy="288147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8527AD3E-796F-0FDA-B649-163899FE707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84306-F34E-86A9-8E8F-5183C2A03ABE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46BE8429-4BEA-AE78-88ED-B2CA33B4F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021893"/>
              </p:ext>
            </p:extLst>
          </p:nvPr>
        </p:nvGraphicFramePr>
        <p:xfrm>
          <a:off x="10396099" y="1111549"/>
          <a:ext cx="5664200" cy="3362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950">
                  <a:extLst>
                    <a:ext uri="{9D8B030D-6E8A-4147-A177-3AD203B41FA5}">
                      <a16:colId xmlns:a16="http://schemas.microsoft.com/office/drawing/2014/main" val="3826123054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651640736"/>
                    </a:ext>
                  </a:extLst>
                </a:gridCol>
                <a:gridCol w="4079875">
                  <a:extLst>
                    <a:ext uri="{9D8B030D-6E8A-4147-A177-3AD203B41FA5}">
                      <a16:colId xmlns:a16="http://schemas.microsoft.com/office/drawing/2014/main" val="3669624880"/>
                    </a:ext>
                  </a:extLst>
                </a:gridCol>
              </a:tblGrid>
              <a:tr h="219075">
                <a:tc grid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표2. 운전모드 표기 우선순위표</a:t>
                      </a:r>
                      <a:endParaRPr 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43078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표출 문구</a:t>
                      </a:r>
                      <a:endParaRPr lang="ko-KR" sz="1100" b="1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발동 순위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화면 노출 조건 (해당 조건이 모두 만족될 때 표출)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622478"/>
                  </a:ext>
                </a:extLst>
              </a:tr>
              <a:tr h="209550">
                <a:tc rowSpan="2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"안심회복"</a:t>
                      </a:r>
                      <a:endParaRPr lang="ko-KR" sz="1100" b="1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1순위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• [안심회복] 토글이 ON 일 때</a:t>
                      </a:r>
                      <a:endParaRPr lang="ko-KR" sz="11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750978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(나머지 모든 조건은 무시하고 무조건 표출)</a:t>
                      </a:r>
                      <a:endParaRPr lang="ko-KR" sz="1100" b="0" i="1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14316"/>
                  </a:ext>
                </a:extLst>
              </a:tr>
              <a:tr h="209550">
                <a:tc rowSpan="3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"스마트수면"</a:t>
                      </a:r>
                      <a:endParaRPr lang="ko-KR" sz="1100" b="1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2순위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• [안심회복] 토글이 OFF 이고,</a:t>
                      </a:r>
                      <a:endParaRPr lang="ko-KR" sz="11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339797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• [스마트수면] 토글이 ON 이며,</a:t>
                      </a:r>
                      <a:endParaRPr lang="ko-KR" sz="11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017413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• 현재 시간이 사용자가 설정한 수면 시간대에 진입했을 때</a:t>
                      </a:r>
                      <a:endParaRPr lang="ko-KR" sz="1100" b="0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535460"/>
                  </a:ext>
                </a:extLst>
              </a:tr>
              <a:tr h="209550">
                <a:tc rowSpan="3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"쾌적조리"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3순위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• 1순위, 2순위 조건이 해당하지 않고,</a:t>
                      </a:r>
                      <a:endParaRPr lang="ko-KR" sz="11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88833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• [쾌적조리] 토글이 ON 이며,</a:t>
                      </a:r>
                      <a:endParaRPr lang="ko-KR" sz="11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164466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• 주방 </a:t>
                      </a:r>
                      <a:r>
                        <a:rPr lang="ko-KR" sz="1100" u="none" strike="noStrike" dirty="0" err="1">
                          <a:effectLst/>
                        </a:rPr>
                        <a:t>렌지후드가</a:t>
                      </a:r>
                      <a:r>
                        <a:rPr lang="ko-KR" sz="1100" u="none" strike="noStrike" dirty="0">
                          <a:effectLst/>
                        </a:rPr>
                        <a:t> 실제로 켜져서 가동 신호가 들어올 때</a:t>
                      </a:r>
                      <a:endParaRPr lang="ko-KR" sz="1100" b="0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747381"/>
                  </a:ext>
                </a:extLst>
              </a:tr>
              <a:tr h="209550">
                <a:tc rowSpan="3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"자동운전"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4순위</a:t>
                      </a:r>
                      <a:endParaRPr lang="ko-KR" sz="1100" b="1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• 1순위, 2순위 조건이 해당하지 않고,</a:t>
                      </a:r>
                      <a:endParaRPr lang="ko-KR" sz="1100" b="0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13031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• 후드가 </a:t>
                      </a:r>
                      <a:r>
                        <a:rPr lang="ko-KR" sz="1100" u="none" strike="noStrike" dirty="0" err="1">
                          <a:effectLst/>
                        </a:rPr>
                        <a:t>꺼져있거나</a:t>
                      </a:r>
                      <a:r>
                        <a:rPr lang="ko-KR" sz="1100" u="none" strike="noStrike" dirty="0">
                          <a:effectLst/>
                        </a:rPr>
                        <a:t> [쾌적조리] </a:t>
                      </a:r>
                      <a:r>
                        <a:rPr lang="ko-KR" sz="1100" u="none" strike="noStrike" dirty="0" err="1">
                          <a:effectLst/>
                        </a:rPr>
                        <a:t>토글이</a:t>
                      </a:r>
                      <a:r>
                        <a:rPr lang="ko-KR" sz="1100" u="none" strike="noStrike" dirty="0">
                          <a:effectLst/>
                        </a:rPr>
                        <a:t> OFF 인 상태에서,</a:t>
                      </a:r>
                      <a:endParaRPr lang="ko-KR" sz="1100" b="0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990699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• [자동운전] 토글이 ON 일 때</a:t>
                      </a:r>
                      <a:endParaRPr lang="ko-KR" sz="11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51357"/>
                  </a:ext>
                </a:extLst>
              </a:tr>
              <a:tr h="209550">
                <a:tc rowSpan="2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>
                          <a:effectLst/>
                        </a:rPr>
                        <a:t>"수동운전"</a:t>
                      </a:r>
                      <a:endParaRPr lang="ko-KR" sz="11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5순위</a:t>
                      </a:r>
                      <a:endParaRPr lang="ko-KR" sz="1100" b="1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• 1순위(안심회복), 4순위(자동운전) </a:t>
                      </a:r>
                      <a:r>
                        <a:rPr lang="ko-KR" sz="1100" u="none" strike="noStrike" dirty="0" err="1">
                          <a:effectLst/>
                        </a:rPr>
                        <a:t>토글이</a:t>
                      </a:r>
                      <a:r>
                        <a:rPr lang="ko-KR" sz="1100" u="none" strike="noStrike" dirty="0">
                          <a:effectLst/>
                        </a:rPr>
                        <a:t> OFF 이고,</a:t>
                      </a:r>
                      <a:endParaRPr lang="ko-KR" sz="1100" b="0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079514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ko-KR" sz="1100" u="none" strike="noStrike" dirty="0">
                          <a:effectLst/>
                        </a:rPr>
                        <a:t>• 2순위(수면)와 3순위(조리)가 </a:t>
                      </a:r>
                      <a:r>
                        <a:rPr lang="ko-KR" sz="1100" u="none" strike="noStrike" dirty="0" err="1">
                          <a:effectLst/>
                        </a:rPr>
                        <a:t>토글은</a:t>
                      </a:r>
                      <a:r>
                        <a:rPr lang="ko-KR" sz="1100" u="none" strike="noStrike" dirty="0">
                          <a:effectLst/>
                        </a:rPr>
                        <a:t> 켜져 있으나 아직 작동 조건(시간/후드)이 맞지 않아 **'대기 상태'**일 때</a:t>
                      </a:r>
                      <a:endParaRPr lang="ko-KR" sz="1100" b="0" i="0" u="none" strike="noStrike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140722"/>
                  </a:ext>
                </a:extLst>
              </a:tr>
            </a:tbl>
          </a:graphicData>
        </a:graphic>
      </p:graphicFrame>
      <p:grpSp>
        <p:nvGrpSpPr>
          <p:cNvPr id="29" name="그룹 28">
            <a:extLst>
              <a:ext uri="{FF2B5EF4-FFF2-40B4-BE49-F238E27FC236}">
                <a16:creationId xmlns:a16="http://schemas.microsoft.com/office/drawing/2014/main" id="{5099AD0F-DB51-4021-FCD1-FC70E21EBB39}"/>
              </a:ext>
            </a:extLst>
          </p:cNvPr>
          <p:cNvGrpSpPr/>
          <p:nvPr/>
        </p:nvGrpSpPr>
        <p:grpSpPr>
          <a:xfrm>
            <a:off x="577898" y="1203948"/>
            <a:ext cx="4020136" cy="2497689"/>
            <a:chOff x="6276044" y="2709986"/>
            <a:chExt cx="5744564" cy="3569067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92CB962F-D4CD-D3F6-D8E3-332FA27764E4}"/>
                </a:ext>
              </a:extLst>
            </p:cNvPr>
            <p:cNvSpPr/>
            <p:nvPr/>
          </p:nvSpPr>
          <p:spPr bwMode="auto">
            <a:xfrm>
              <a:off x="6276044" y="2709986"/>
              <a:ext cx="5744564" cy="35690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AC1C06D-DE85-0056-C99A-388D8DD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608" y="2745278"/>
              <a:ext cx="5715000" cy="3533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57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BA278-5C5C-CBD0-447A-8996D817C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D2FB28-4F3B-D972-FE2B-FD403E75A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9" y="511726"/>
            <a:ext cx="9222546" cy="3462129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33A24FB3-2397-A6A8-1A8A-6B4EAA91C9D4}"/>
              </a:ext>
            </a:extLst>
          </p:cNvPr>
          <p:cNvSpPr txBox="1">
            <a:spLocks/>
          </p:cNvSpPr>
          <p:nvPr/>
        </p:nvSpPr>
        <p:spPr>
          <a:xfrm>
            <a:off x="272999" y="67853"/>
            <a:ext cx="7543582" cy="317923"/>
          </a:xfrm>
          <a:prstGeom prst="rect">
            <a:avLst/>
          </a:prstGeom>
        </p:spPr>
        <p:txBody>
          <a:bodyPr wrap="square" lIns="71770" tIns="35885" rIns="71770" bIns="35885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z="1595" dirty="0"/>
              <a:t>■ </a:t>
            </a:r>
            <a:r>
              <a:rPr lang="ko-KR" altLang="en-US" sz="1595" dirty="0" err="1"/>
              <a:t>에어플래너</a:t>
            </a:r>
            <a:r>
              <a:rPr lang="ko-KR" altLang="en-US" sz="1595" dirty="0"/>
              <a:t> </a:t>
            </a:r>
            <a:r>
              <a:rPr lang="en-US" altLang="ko-KR" sz="1595" dirty="0" err="1"/>
              <a:t>UI_e</a:t>
            </a:r>
            <a:r>
              <a:rPr lang="ko-KR" altLang="en-US" sz="1595" dirty="0"/>
              <a:t>편한세상 버전</a:t>
            </a:r>
            <a:endParaRPr lang="en-US" altLang="ko-KR" sz="1595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C48E357-532A-FAEB-2D5A-8E6DCAA68EB5}"/>
              </a:ext>
            </a:extLst>
          </p:cNvPr>
          <p:cNvGrpSpPr/>
          <p:nvPr/>
        </p:nvGrpSpPr>
        <p:grpSpPr>
          <a:xfrm>
            <a:off x="4606229" y="1203948"/>
            <a:ext cx="4870266" cy="2580704"/>
            <a:chOff x="4658356" y="1538514"/>
            <a:chExt cx="4765763" cy="2525329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FE4EAF37-0785-CDE0-73E9-4FAB8C0DF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356" y="1538514"/>
              <a:ext cx="4765763" cy="2525329"/>
            </a:xfrm>
            <a:prstGeom prst="rect">
              <a:avLst/>
            </a:prstGeom>
          </p:spPr>
        </p:pic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F6147952-66E8-8401-A879-1975992E68DD}"/>
                </a:ext>
              </a:extLst>
            </p:cNvPr>
            <p:cNvGrpSpPr/>
            <p:nvPr/>
          </p:nvGrpSpPr>
          <p:grpSpPr>
            <a:xfrm>
              <a:off x="6571835" y="2356726"/>
              <a:ext cx="1635635" cy="595479"/>
              <a:chOff x="6571835" y="2356726"/>
              <a:chExt cx="1635635" cy="595479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3DFADA5-10A8-30B4-DD02-FE33BB8CB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86" b="80056"/>
              <a:stretch>
                <a:fillRect/>
              </a:stretch>
            </p:blipFill>
            <p:spPr>
              <a:xfrm>
                <a:off x="6645848" y="2356726"/>
                <a:ext cx="1561622" cy="595479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95AC7999-8037-DB4F-8F67-51A0433B5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91" t="45118" r="36928" b="45571"/>
              <a:stretch>
                <a:fillRect/>
              </a:stretch>
            </p:blipFill>
            <p:spPr>
              <a:xfrm>
                <a:off x="6571835" y="2357765"/>
                <a:ext cx="1076147" cy="235131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5E8BB10-3529-25F0-C5D0-955043E6A445}"/>
              </a:ext>
            </a:extLst>
          </p:cNvPr>
          <p:cNvGrpSpPr/>
          <p:nvPr/>
        </p:nvGrpSpPr>
        <p:grpSpPr>
          <a:xfrm>
            <a:off x="4689223" y="1203948"/>
            <a:ext cx="390098" cy="288147"/>
            <a:chOff x="8065031" y="4731193"/>
            <a:chExt cx="390098" cy="288147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D121C720-0FBA-B44D-C641-384B94194E6A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CD11F3-F586-239D-D896-F2E5660875E6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#18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2AA678AA-2909-B89E-9F82-24685682E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16583"/>
              </p:ext>
            </p:extLst>
          </p:nvPr>
        </p:nvGraphicFramePr>
        <p:xfrm>
          <a:off x="272999" y="4048264"/>
          <a:ext cx="9387405" cy="159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0">
                  <a:extLst>
                    <a:ext uri="{9D8B030D-6E8A-4147-A177-3AD203B41FA5}">
                      <a16:colId xmlns:a16="http://schemas.microsoft.com/office/drawing/2014/main" val="2540412093"/>
                    </a:ext>
                  </a:extLst>
                </a:gridCol>
                <a:gridCol w="974505">
                  <a:extLst>
                    <a:ext uri="{9D8B030D-6E8A-4147-A177-3AD203B41FA5}">
                      <a16:colId xmlns:a16="http://schemas.microsoft.com/office/drawing/2014/main" val="3893787846"/>
                    </a:ext>
                  </a:extLst>
                </a:gridCol>
                <a:gridCol w="873170">
                  <a:extLst>
                    <a:ext uri="{9D8B030D-6E8A-4147-A177-3AD203B41FA5}">
                      <a16:colId xmlns:a16="http://schemas.microsoft.com/office/drawing/2014/main" val="2330337172"/>
                    </a:ext>
                  </a:extLst>
                </a:gridCol>
                <a:gridCol w="6972300">
                  <a:extLst>
                    <a:ext uri="{9D8B030D-6E8A-4147-A177-3AD203B41FA5}">
                      <a16:colId xmlns:a16="http://schemas.microsoft.com/office/drawing/2014/main" val="1250757604"/>
                    </a:ext>
                  </a:extLst>
                </a:gridCol>
              </a:tblGrid>
              <a:tr h="2803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명칭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상태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8087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표시램프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제어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각 방 배기 </a:t>
                      </a:r>
                      <a:r>
                        <a:rPr lang="ko-KR" altLang="ko-KR" sz="1000" dirty="0" err="1"/>
                        <a:t>디퓨저</a:t>
                      </a:r>
                      <a:r>
                        <a:rPr lang="ko-KR" altLang="ko-KR" sz="1000" dirty="0"/>
                        <a:t> 내부에 장착된 </a:t>
                      </a:r>
                      <a:r>
                        <a:rPr lang="ko-KR" altLang="ko-KR" sz="1000" b="1" dirty="0"/>
                        <a:t>LED 표시등의 사용 여부</a:t>
                      </a:r>
                      <a:r>
                        <a:rPr lang="ko-KR" altLang="ko-KR" sz="1000" dirty="0"/>
                        <a:t>를 설정합니다.</a:t>
                      </a:r>
                      <a:endParaRPr lang="en-US" altLang="ko-KR" sz="1000" dirty="0"/>
                    </a:p>
                    <a:p>
                      <a:pPr algn="l"/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/>
                        <a:t>작동 원리:</a:t>
                      </a:r>
                      <a:r>
                        <a:rPr lang="ko-KR" altLang="ko-KR" sz="1000" dirty="0"/>
                        <a:t> 기능 활성화 시, </a:t>
                      </a:r>
                      <a:r>
                        <a:rPr lang="ko-KR" altLang="ko-KR" sz="1000" dirty="0" err="1"/>
                        <a:t>디퓨저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ko-KR" sz="1000" dirty="0" err="1"/>
                        <a:t>댐퍼가</a:t>
                      </a:r>
                      <a:r>
                        <a:rPr lang="ko-KR" altLang="ko-KR" sz="1000" dirty="0"/>
                        <a:t> 열리면 </a:t>
                      </a:r>
                      <a:r>
                        <a:rPr lang="ko-KR" altLang="ko-KR" sz="1000" dirty="0" err="1"/>
                        <a:t>LED가</a:t>
                      </a:r>
                      <a:r>
                        <a:rPr lang="ko-KR" altLang="ko-KR" sz="1000" dirty="0"/>
                        <a:t> 켜지고 닫히면 자동으로 꺼집니다. 거주자가 직관적으로 환기 작동 상태를 인지할 수 있습니다.</a:t>
                      </a:r>
                      <a:endParaRPr lang="en-US" altLang="ko-KR" sz="1000" dirty="0"/>
                    </a:p>
                    <a:p>
                      <a:pPr algn="l"/>
                      <a:r>
                        <a:rPr lang="ko-KR" altLang="ko-KR" sz="1000" dirty="0"/>
                        <a:t>• </a:t>
                      </a:r>
                      <a:r>
                        <a:rPr lang="ko-KR" altLang="ko-KR" sz="1000" b="1" dirty="0"/>
                        <a:t>밝기 조절: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ko-KR" sz="1000" dirty="0" err="1"/>
                        <a:t>LED가</a:t>
                      </a:r>
                      <a:r>
                        <a:rPr lang="ko-KR" altLang="ko-KR" sz="1000" dirty="0"/>
                        <a:t> 켜졌을 때, 각 실 벽면에 부착된 '스마트 </a:t>
                      </a:r>
                      <a:r>
                        <a:rPr lang="ko-KR" altLang="ko-KR" sz="1000" dirty="0" err="1"/>
                        <a:t>스위치'를</a:t>
                      </a:r>
                      <a:r>
                        <a:rPr lang="ko-KR" altLang="ko-KR" sz="1000" dirty="0"/>
                        <a:t> 통해 눈부심 방지를 위한 **밝기 미세 조절(0~9단계)**이 가능합니다. (단, 0단계 설정 시 </a:t>
                      </a:r>
                      <a:r>
                        <a:rPr lang="ko-KR" altLang="ko-KR" sz="1000" dirty="0" err="1"/>
                        <a:t>댐퍼가</a:t>
                      </a:r>
                      <a:r>
                        <a:rPr lang="ko-KR" altLang="ko-KR" sz="1000" dirty="0"/>
                        <a:t> 열려도 불빛이 들어오지 않음)</a:t>
                      </a:r>
                      <a:endParaRPr lang="en-US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99380"/>
                  </a:ext>
                </a:extLst>
              </a:tr>
              <a:tr h="4645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실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공기질</a:t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모니터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ko-KR" sz="1000" dirty="0"/>
                        <a:t>현재 공간</a:t>
                      </a:r>
                      <a:r>
                        <a:rPr lang="ko-KR" altLang="en-US" sz="1000" dirty="0"/>
                        <a:t>의 </a:t>
                      </a:r>
                      <a:r>
                        <a:rPr lang="ko-KR" altLang="en-US" sz="1000" dirty="0" err="1"/>
                        <a:t>배기디퓨져에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IAQ</a:t>
                      </a:r>
                      <a:r>
                        <a:rPr lang="ko-KR" altLang="en-US" sz="1000" dirty="0"/>
                        <a:t>센서가 있어</a:t>
                      </a:r>
                      <a:r>
                        <a:rPr lang="ko-KR" altLang="ko-KR" sz="1000" dirty="0"/>
                        <a:t> 실시간 온도, 습도 수치와 4대 </a:t>
                      </a:r>
                      <a:r>
                        <a:rPr lang="ko-KR" altLang="ko-KR" sz="1000" dirty="0" err="1"/>
                        <a:t>공기질</a:t>
                      </a:r>
                      <a:r>
                        <a:rPr lang="ko-KR" altLang="ko-KR" sz="1000" dirty="0"/>
                        <a:t>(초미세먼지, 미세먼지, 이산화탄소, </a:t>
                      </a:r>
                      <a:r>
                        <a:rPr lang="ko-KR" altLang="ko-KR" sz="1000" dirty="0" err="1"/>
                        <a:t>VOCs</a:t>
                      </a:r>
                      <a:r>
                        <a:rPr lang="ko-KR" altLang="ko-KR" sz="1000" dirty="0"/>
                        <a:t>) 상태를 아이콘과 색상으로 종합 모니터링합니다</a:t>
                      </a:r>
                      <a:r>
                        <a:rPr lang="en-US" altLang="ko-KR" sz="1000" dirty="0"/>
                        <a:t>.</a:t>
                      </a:r>
                      <a:endParaRPr lang="ko-KR" altLang="ko-K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016504"/>
                  </a:ext>
                </a:extLst>
              </a:tr>
            </a:tbl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01DB4D4B-A11C-103B-305E-73EFC420E5B6}"/>
              </a:ext>
            </a:extLst>
          </p:cNvPr>
          <p:cNvGrpSpPr/>
          <p:nvPr/>
        </p:nvGrpSpPr>
        <p:grpSpPr>
          <a:xfrm>
            <a:off x="6247205" y="1333347"/>
            <a:ext cx="390098" cy="288147"/>
            <a:chOff x="8065031" y="4731193"/>
            <a:chExt cx="390098" cy="288147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D9402920-E289-02D2-B315-27828F18E151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A5BBD6-580C-E8E6-977E-15B8E1D6E861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#19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4D44710-7835-9EA3-6167-FE1BFC18C894}"/>
              </a:ext>
            </a:extLst>
          </p:cNvPr>
          <p:cNvGrpSpPr/>
          <p:nvPr/>
        </p:nvGrpSpPr>
        <p:grpSpPr>
          <a:xfrm>
            <a:off x="6247205" y="1706825"/>
            <a:ext cx="390098" cy="288147"/>
            <a:chOff x="8065031" y="4731193"/>
            <a:chExt cx="390098" cy="288147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731B5606-3809-BD66-A103-A9E5A0AA7209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847DD7-ABF0-7011-9502-32B547CB3169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#20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6FBF8ED-F573-1921-3353-2CFD4AC2F5F4}"/>
              </a:ext>
            </a:extLst>
          </p:cNvPr>
          <p:cNvGrpSpPr/>
          <p:nvPr/>
        </p:nvGrpSpPr>
        <p:grpSpPr>
          <a:xfrm>
            <a:off x="6247205" y="2041478"/>
            <a:ext cx="390098" cy="288147"/>
            <a:chOff x="8065031" y="4731193"/>
            <a:chExt cx="390098" cy="288147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A6C4E4F-556D-E79B-D259-7685ACA17E94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C9B673-4908-45B1-2E71-2E14355A4C83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#21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043FD34-81B5-9B6F-A365-00AF46B95328}"/>
              </a:ext>
            </a:extLst>
          </p:cNvPr>
          <p:cNvGrpSpPr/>
          <p:nvPr/>
        </p:nvGrpSpPr>
        <p:grpSpPr>
          <a:xfrm>
            <a:off x="4747626" y="2648639"/>
            <a:ext cx="390098" cy="288147"/>
            <a:chOff x="8065031" y="4731193"/>
            <a:chExt cx="390098" cy="288147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4ED33D87-D9A7-C72C-9ABE-AB10393BDA4C}"/>
                </a:ext>
              </a:extLst>
            </p:cNvPr>
            <p:cNvSpPr/>
            <p:nvPr/>
          </p:nvSpPr>
          <p:spPr bwMode="auto">
            <a:xfrm>
              <a:off x="8123434" y="4738621"/>
              <a:ext cx="273292" cy="273292"/>
            </a:xfrm>
            <a:prstGeom prst="ellipse">
              <a:avLst/>
            </a:prstGeom>
            <a:solidFill>
              <a:srgbClr val="FFC000"/>
            </a:solidFill>
            <a:ln w="28575">
              <a:noFill/>
              <a:prstDash val="sysDot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98D39C-F976-B57C-75FA-FDDCC17554C5}"/>
                </a:ext>
              </a:extLst>
            </p:cNvPr>
            <p:cNvSpPr txBox="1"/>
            <p:nvPr/>
          </p:nvSpPr>
          <p:spPr>
            <a:xfrm>
              <a:off x="8065031" y="4731193"/>
              <a:ext cx="390098" cy="288147"/>
            </a:xfrm>
            <a:prstGeom prst="rect">
              <a:avLst/>
            </a:prstGeom>
          </p:spPr>
          <p:txBody>
            <a:bodyPr wrap="none" lIns="36000" tIns="36000" rIns="36000" bIns="36000" rtlCol="0">
              <a:spAutoFit/>
            </a:bodyPr>
            <a:lstStyle/>
            <a:p>
              <a:pPr algn="ctr" latinLnBrk="0"/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#22</a:t>
              </a:r>
              <a:endParaRPr lang="ko-KR" altLang="en-US" sz="14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218985"/>
      </p:ext>
    </p:extLst>
  </p:cSld>
  <p:clrMapOvr>
    <a:masterClrMapping/>
  </p:clrMapOvr>
</p:sld>
</file>

<file path=ppt/theme/theme1.xml><?xml version="1.0" encoding="utf-8"?>
<a:theme xmlns:a="http://schemas.openxmlformats.org/drawingml/2006/main" name="1_경영개선팀 템플릿">
  <a:themeElements>
    <a:clrScheme name="대림산업 테마 색">
      <a:dk1>
        <a:srgbClr val="000000"/>
      </a:dk1>
      <a:lt1>
        <a:srgbClr val="FFFFFF"/>
      </a:lt1>
      <a:dk2>
        <a:srgbClr val="CECECE"/>
      </a:dk2>
      <a:lt2>
        <a:srgbClr val="919191"/>
      </a:lt2>
      <a:accent1>
        <a:srgbClr val="666666"/>
      </a:accent1>
      <a:accent2>
        <a:srgbClr val="A1A1A1"/>
      </a:accent2>
      <a:accent3>
        <a:srgbClr val="1B2E5A"/>
      </a:accent3>
      <a:accent4>
        <a:srgbClr val="008BB0"/>
      </a:accent4>
      <a:accent5>
        <a:srgbClr val="E87E00"/>
      </a:accent5>
      <a:accent6>
        <a:srgbClr val="5C4637"/>
      </a:accent6>
      <a:hlink>
        <a:srgbClr val="002060"/>
      </a:hlink>
      <a:folHlink>
        <a:srgbClr val="C0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FFC000"/>
          </a:solidFill>
          <a:prstDash val="sysDot"/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36000" tIns="36000" rIns="36000" bIns="36000" rtlCol="0">
        <a:spAutoFit/>
      </a:bodyPr>
      <a:lstStyle>
        <a:defPPr algn="ctr" latinLnBrk="0">
          <a:defRPr sz="1200" b="0" dirty="0" smtClean="0">
            <a:latin typeface="맑은 고딕" pitchFamily="50" charset="-127"/>
            <a:ea typeface="맑은 고딕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146098-B677-4D85-BAD9-551152BFC501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6db7a5b7-7a60-4295-b15e-d61a116313c7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ExpireDate xmlns="http://schemas.microsoft.com/sharepoint/v3">2021-08-19T01:59:17+00:00</_dlc_ExpireDate>
    <_dlc_ExpireDateSaved xmlns="http://schemas.microsoft.com/sharepoint/v3" xsi:nil="true"/>
  </documentManagement>
</p:properties>
</file>

<file path=customXml/item3.xml><?xml version="1.0" encoding="utf-8"?>
<?mso-contentType ?>
<p:Policy xmlns:p="office.server.policy" id="" local="true">
  <p:Name>문서</p:Name>
  <p:Description>CubeLook 대용량 첨부파일 3년 보관 후 영구삭제</p:Description>
  <p:Statement/>
  <p:PolicyItems>
    <p:PolicyItem featureId="Microsoft.Office.RecordsManagement.PolicyFeatures.Expiration" staticId="0x010100F2474AE5FE53204C835D4C6F86621033|-2027218648" UniqueId="66960027-1336-4e34-bc16-c2e775a14660">
      <p:Name>보존</p:Name>
      <p:Description>콘텐츠 처리 일정을 자동으로 설정하고 기한에 도달한 콘텐츠에 대해 보존 작업을 수행합니다.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35</number>
                  <property>Created</property>
                  <propertyId>8c06beca-0777-48f7-91c7-6da68bc07b69</propertyId>
                  <period>months</period>
                </formula>
                <action type="action" id="Microsoft.Office.RecordsManagement.PolicyFeatures.Expiration.Action.Delete"/>
              </data>
            </stages>
          </Schedule>
        </Schedules>
      </p:CustomData>
    </p:PolicyItem>
  </p:PolicyItems>
</p:Policy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F2474AE5FE53204C835D4C6F86621033" ma:contentTypeVersion="10" ma:contentTypeDescription="새 문서를 만듭니다." ma:contentTypeScope="" ma:versionID="6f734d86140badaec257ee532327c41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e87bbfbba001d9dd19a0ae30bb6bce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8" nillable="true" ma:displayName="정책에서 제외" ma:hidden="true" ma:internalName="_dlc_Exempt" ma:readOnly="true">
      <xsd:simpleType>
        <xsd:restriction base="dms:Unknown"/>
      </xsd:simpleType>
    </xsd:element>
    <xsd:element name="_dlc_ExpireDateSaved" ma:index="9" nillable="true" ma:displayName="원래 만료 날짜" ma:hidden="true" ma:internalName="_dlc_ExpireDateSaved" ma:readOnly="true">
      <xsd:simpleType>
        <xsd:restriction base="dms:DateTime"/>
      </xsd:simpleType>
    </xsd:element>
    <xsd:element name="_dlc_ExpireDate" ma:index="10" nillable="true" ma:displayName="만료 날짜" ma:description="" ma:hidden="true" ma:indexed="true" ma:internalName="_dlc_ExpireDat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13F09F-34E8-431F-A80C-B4A6511288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244CC0-3040-4242-8F36-8023AF770CF8}">
  <ds:schemaRefs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sharepoint/v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0A3AA95-38CD-40E0-885D-7FE8B890834F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3D04F0E5-1FDB-4092-8B16-D854F8C94CA0}">
  <ds:schemaRefs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a835b3d-ddbf-4af7-b2df-4f7a35c0b91b}" enabled="0" method="" siteId="{0a835b3d-ddbf-4af7-b2df-4f7a35c0b91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2557</Words>
  <Application>Microsoft Office PowerPoint</Application>
  <PresentationFormat>A4 용지(210x297mm)</PresentationFormat>
  <Paragraphs>408</Paragraphs>
  <Slides>11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6" baseType="lpstr">
      <vt:lpstr>굴림</vt:lpstr>
      <vt:lpstr>맑은 고딕</vt:lpstr>
      <vt:lpstr>Arial</vt:lpstr>
      <vt:lpstr>Wingdings</vt:lpstr>
      <vt:lpstr>1_경영개선팀 템플릿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대림산업 경영개선팀</dc:creator>
  <cp:lastModifiedBy>김원준(건축엔지니어링팀)</cp:lastModifiedBy>
  <cp:revision>6</cp:revision>
  <cp:lastPrinted>2024-09-11T08:31:11Z</cp:lastPrinted>
  <dcterms:created xsi:type="dcterms:W3CDTF">2012-12-12T04:21:44Z</dcterms:created>
  <dcterms:modified xsi:type="dcterms:W3CDTF">2026-06-12T07:59:07Z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0x010100F2474AE5FE53204C835D4C6F86621033</vt:lpwstr>
  </property>
  <property fmtid="{D5CDD505-2E9C-101B-9397-08002B2CF9AE}" pid="3" name="ItemRetentionFormula">
    <vt:lpwstr>&lt;formula id="Microsoft.Office.RecordsManagement.PolicyFeatures.Expiration.Formula.BuiltIn"&gt;&lt;number&gt;35&lt;/number&gt;&lt;property&gt;Created&lt;/property&gt;&lt;propertyId&gt;8c06beca-0777-48f7-91c7-6da68bc07b69&lt;/propertyId&gt;&lt;period&gt;months&lt;/period&gt;&lt;/formula&gt;</vt:lpwstr>
  </property>
  <property fmtid="{D5CDD505-2E9C-101B-9397-08002B2CF9AE}" pid="4" name="_dlc_policyId">
    <vt:lpwstr>0x010100F2474AE5FE53204C835D4C6F86621033|-2027218648</vt:lpwstr>
  </property>
</Properties>
</file>