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619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F4C939-2C89-645B-AD55-C19D180DE7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698ADAA-EA60-7BDB-679B-3797833C32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63AABF-7F6D-6DF5-2F76-52973E445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AB6E-80B5-4815-AB49-FC11CAF32095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5BE0A28-081A-B419-56AC-D75F9AA14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EF7B7B0-9050-7335-CB03-5B8BCB8E2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C8FD-3881-49AD-9442-CCD83E9269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466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A28AEF-B4C3-CA23-C4C9-5EC96B2EA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2DEC24D-47DB-3FE1-7BC9-979811156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0F3002-0DBA-9185-9204-987836F52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AB6E-80B5-4815-AB49-FC11CAF32095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B39C1A7-8C08-C3E1-4EEE-EB4E97D3A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1931793-57D9-FDA0-DA5A-5A817805C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C8FD-3881-49AD-9442-CCD83E9269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327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2E68818-F1F4-8D0C-CD28-058133922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647B0DA-4A71-141F-312F-F0B72F9205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A91B62A-703E-1E0E-D8AC-4DD12139E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AB6E-80B5-4815-AB49-FC11CAF32095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F90A06C-E4E6-FDF0-EBFE-86CE9A12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BFD57A8-A287-3848-A275-438483E74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C8FD-3881-49AD-9442-CCD83E9269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31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DA7CDD-EF25-3E16-DAAB-8D0CF7C72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B793C02-2A82-F664-B514-75DA9CF7C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8EDEDFB-2448-FDC1-50D2-43EC751EA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AB6E-80B5-4815-AB49-FC11CAF32095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0616793-DD8F-8A73-979C-80662DD41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001D02-99DB-7E1D-B03C-6F1DFFF7D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C8FD-3881-49AD-9442-CCD83E9269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4654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356130-C37A-342C-A521-B8B6186AD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0FBB0C6-D550-E699-36C3-0960006E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2F85E12-C426-AA86-0E4C-3FF779A0F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AB6E-80B5-4815-AB49-FC11CAF32095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72F7EC0-1848-D633-8D31-0884E64E6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4096B4-9644-C61E-4875-CB44AA61A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C8FD-3881-49AD-9442-CCD83E9269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2847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B559A3-7DCD-D7D9-DC72-1F56F74AF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9545C03-6364-1B0A-4949-632B0F3D09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4AFB0CC-58F1-854C-D7FF-6888C4504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E5E602D-0BD4-B994-B152-EC2D58040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AB6E-80B5-4815-AB49-FC11CAF32095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8ECFCA8-7A20-9880-5E88-607181055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D89201F-A4AA-EC54-5F05-6986CFB32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C8FD-3881-49AD-9442-CCD83E9269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4294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D31C4C-096B-5B33-4690-E6B187644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87C2BE3-9CBA-4608-BF63-A609394C5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6076FEF-DECA-A84D-2C0F-5414B66B8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EE3468B-1B13-60E0-DE98-750C176B39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0113524-150B-2410-BFDD-A6BBE5F349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F903056-B7D4-2E1B-DA56-D3BA9AA7C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AB6E-80B5-4815-AB49-FC11CAF32095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8FEFE83-0B77-C8CA-1898-A981D3AAC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E90F39B-7348-9E70-10E1-04D28C30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C8FD-3881-49AD-9442-CCD83E9269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1009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194110-38B2-AEB6-30E1-3BA965C1B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24309E7-A136-230D-2999-BE7708E11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AB6E-80B5-4815-AB49-FC11CAF32095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AFB5516-3016-BB5E-D145-A49B7F2DB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6B9B2D0-7F62-B122-6376-09DCB7C56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C8FD-3881-49AD-9442-CCD83E9269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921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E1787D9-A735-BFAE-9368-E0BD4FB1C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AB6E-80B5-4815-AB49-FC11CAF32095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D511C1CE-30B3-041D-477A-0847CA891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E2137AD-9811-9EF3-6BD0-AF2A0D658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C8FD-3881-49AD-9442-CCD83E9269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639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5A77C7-CC4B-8378-CB11-1A8912DD0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608C1A-2EEB-7CDA-44B3-330D0F912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A6CF912-4B96-8BE0-7AED-C99D72E0AD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DFC0725-01F0-A16B-0D33-EB96FAF3A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AB6E-80B5-4815-AB49-FC11CAF32095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BE613CA-7B99-E9CC-B5EE-27BFE36DA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C5643FB-FEED-AFB1-5941-1E26A8FE1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C8FD-3881-49AD-9442-CCD83E9269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0789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1A3B0A-9728-7566-8E46-9B9321209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8889B39-7241-9E66-5427-5489554179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48DA81C-C0F4-C4B9-77E8-A9694B5A8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A144B78-5823-8D4E-768E-629F2788B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AB6E-80B5-4815-AB49-FC11CAF32095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1D589C8-4EE5-70DB-DE22-856A0470A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3475CC6-34B8-5880-1FA8-CA7A0BB9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C8FD-3881-49AD-9442-CCD83E9269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8691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4E6B820-8D77-B47F-1EE0-4EAC7B01B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593797D-35F8-815A-5CC8-9239E089A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3357AA-EED3-4A8E-D863-B9492BD18C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3AB6E-80B5-4815-AB49-FC11CAF32095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04C1228-39A1-EE33-B3B5-B75CFA5852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8A998C6-B796-6184-1814-B2155A6908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8C8FD-3881-49AD-9442-CCD83E9269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2412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>
            <a:extLst>
              <a:ext uri="{FF2B5EF4-FFF2-40B4-BE49-F238E27FC236}">
                <a16:creationId xmlns:a16="http://schemas.microsoft.com/office/drawing/2014/main" id="{1ED0FFA4-A682-4795-13E5-33314DBDDAB0}"/>
              </a:ext>
            </a:extLst>
          </p:cNvPr>
          <p:cNvGrpSpPr/>
          <p:nvPr/>
        </p:nvGrpSpPr>
        <p:grpSpPr>
          <a:xfrm>
            <a:off x="1652450" y="894806"/>
            <a:ext cx="600892" cy="724988"/>
            <a:chOff x="1162594" y="1286692"/>
            <a:chExt cx="600892" cy="724988"/>
          </a:xfrm>
        </p:grpSpPr>
        <p:sp>
          <p:nvSpPr>
            <p:cNvPr id="4" name="타원 3">
              <a:extLst>
                <a:ext uri="{FF2B5EF4-FFF2-40B4-BE49-F238E27FC236}">
                  <a16:creationId xmlns:a16="http://schemas.microsoft.com/office/drawing/2014/main" id="{7795AC4B-8F42-AAFE-FF1D-5FA32FE959B0}"/>
                </a:ext>
              </a:extLst>
            </p:cNvPr>
            <p:cNvSpPr/>
            <p:nvPr/>
          </p:nvSpPr>
          <p:spPr>
            <a:xfrm>
              <a:off x="1162594" y="1489166"/>
              <a:ext cx="600892" cy="52251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화살표: 위쪽 6">
              <a:extLst>
                <a:ext uri="{FF2B5EF4-FFF2-40B4-BE49-F238E27FC236}">
                  <a16:creationId xmlns:a16="http://schemas.microsoft.com/office/drawing/2014/main" id="{60A89854-6846-C3FC-BFD9-A224CA5C614D}"/>
                </a:ext>
              </a:extLst>
            </p:cNvPr>
            <p:cNvSpPr/>
            <p:nvPr/>
          </p:nvSpPr>
          <p:spPr>
            <a:xfrm>
              <a:off x="1348740" y="1286692"/>
              <a:ext cx="228600" cy="463731"/>
            </a:xfrm>
            <a:prstGeom prst="up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029D1536-35AD-7B63-33E9-298DB5CF1563}"/>
              </a:ext>
            </a:extLst>
          </p:cNvPr>
          <p:cNvGrpSpPr/>
          <p:nvPr/>
        </p:nvGrpSpPr>
        <p:grpSpPr>
          <a:xfrm>
            <a:off x="3307075" y="843064"/>
            <a:ext cx="600892" cy="724988"/>
            <a:chOff x="1162594" y="1286692"/>
            <a:chExt cx="600892" cy="724988"/>
          </a:xfrm>
        </p:grpSpPr>
        <p:sp>
          <p:nvSpPr>
            <p:cNvPr id="11" name="타원 10">
              <a:extLst>
                <a:ext uri="{FF2B5EF4-FFF2-40B4-BE49-F238E27FC236}">
                  <a16:creationId xmlns:a16="http://schemas.microsoft.com/office/drawing/2014/main" id="{D1973B74-95C3-B36B-BA85-10289E0CEBCF}"/>
                </a:ext>
              </a:extLst>
            </p:cNvPr>
            <p:cNvSpPr/>
            <p:nvPr/>
          </p:nvSpPr>
          <p:spPr>
            <a:xfrm>
              <a:off x="1162594" y="1489166"/>
              <a:ext cx="600892" cy="52251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화살표: 위쪽 11">
              <a:extLst>
                <a:ext uri="{FF2B5EF4-FFF2-40B4-BE49-F238E27FC236}">
                  <a16:creationId xmlns:a16="http://schemas.microsoft.com/office/drawing/2014/main" id="{CA305133-FA66-1C77-3A65-BE91008F3930}"/>
                </a:ext>
              </a:extLst>
            </p:cNvPr>
            <p:cNvSpPr/>
            <p:nvPr/>
          </p:nvSpPr>
          <p:spPr>
            <a:xfrm>
              <a:off x="1348740" y="1286692"/>
              <a:ext cx="228600" cy="463731"/>
            </a:xfrm>
            <a:prstGeom prst="up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134AE5C7-46E6-F08B-A196-AF6F01A26B5D}"/>
              </a:ext>
            </a:extLst>
          </p:cNvPr>
          <p:cNvGrpSpPr/>
          <p:nvPr/>
        </p:nvGrpSpPr>
        <p:grpSpPr>
          <a:xfrm>
            <a:off x="4560020" y="829493"/>
            <a:ext cx="600892" cy="724988"/>
            <a:chOff x="1162594" y="1286692"/>
            <a:chExt cx="600892" cy="724988"/>
          </a:xfrm>
        </p:grpSpPr>
        <p:sp>
          <p:nvSpPr>
            <p:cNvPr id="14" name="타원 13">
              <a:extLst>
                <a:ext uri="{FF2B5EF4-FFF2-40B4-BE49-F238E27FC236}">
                  <a16:creationId xmlns:a16="http://schemas.microsoft.com/office/drawing/2014/main" id="{3D3AC592-6702-3B45-9E3F-9C7F7C050C05}"/>
                </a:ext>
              </a:extLst>
            </p:cNvPr>
            <p:cNvSpPr/>
            <p:nvPr/>
          </p:nvSpPr>
          <p:spPr>
            <a:xfrm>
              <a:off x="1162594" y="1489166"/>
              <a:ext cx="600892" cy="52251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화살표: 위쪽 14">
              <a:extLst>
                <a:ext uri="{FF2B5EF4-FFF2-40B4-BE49-F238E27FC236}">
                  <a16:creationId xmlns:a16="http://schemas.microsoft.com/office/drawing/2014/main" id="{62034FDC-D631-624C-6D68-054103C106D9}"/>
                </a:ext>
              </a:extLst>
            </p:cNvPr>
            <p:cNvSpPr/>
            <p:nvPr/>
          </p:nvSpPr>
          <p:spPr>
            <a:xfrm>
              <a:off x="1348740" y="1286692"/>
              <a:ext cx="228600" cy="463731"/>
            </a:xfrm>
            <a:prstGeom prst="up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CEAB0B0A-0C4F-CE7B-5AA5-B6143DAA3C74}"/>
              </a:ext>
            </a:extLst>
          </p:cNvPr>
          <p:cNvGrpSpPr/>
          <p:nvPr/>
        </p:nvGrpSpPr>
        <p:grpSpPr>
          <a:xfrm>
            <a:off x="6614166" y="856126"/>
            <a:ext cx="600892" cy="724988"/>
            <a:chOff x="1162594" y="1286692"/>
            <a:chExt cx="600892" cy="724988"/>
          </a:xfrm>
        </p:grpSpPr>
        <p:sp>
          <p:nvSpPr>
            <p:cNvPr id="17" name="타원 16">
              <a:extLst>
                <a:ext uri="{FF2B5EF4-FFF2-40B4-BE49-F238E27FC236}">
                  <a16:creationId xmlns:a16="http://schemas.microsoft.com/office/drawing/2014/main" id="{C86141EE-4D91-E291-93EE-1BA979DC4646}"/>
                </a:ext>
              </a:extLst>
            </p:cNvPr>
            <p:cNvSpPr/>
            <p:nvPr/>
          </p:nvSpPr>
          <p:spPr>
            <a:xfrm>
              <a:off x="1162594" y="1489166"/>
              <a:ext cx="600892" cy="52251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화살표: 위쪽 17">
              <a:extLst>
                <a:ext uri="{FF2B5EF4-FFF2-40B4-BE49-F238E27FC236}">
                  <a16:creationId xmlns:a16="http://schemas.microsoft.com/office/drawing/2014/main" id="{2DC4CDE7-0F81-82E5-B4CA-7C1B23BADF44}"/>
                </a:ext>
              </a:extLst>
            </p:cNvPr>
            <p:cNvSpPr/>
            <p:nvPr/>
          </p:nvSpPr>
          <p:spPr>
            <a:xfrm>
              <a:off x="1348740" y="1286692"/>
              <a:ext cx="228600" cy="463731"/>
            </a:xfrm>
            <a:prstGeom prst="up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884F598F-FC14-D337-BA96-9135D18FE460}"/>
              </a:ext>
            </a:extLst>
          </p:cNvPr>
          <p:cNvGrpSpPr/>
          <p:nvPr/>
        </p:nvGrpSpPr>
        <p:grpSpPr>
          <a:xfrm>
            <a:off x="7925893" y="849595"/>
            <a:ext cx="600892" cy="724988"/>
            <a:chOff x="1162594" y="1286692"/>
            <a:chExt cx="600892" cy="724988"/>
          </a:xfrm>
        </p:grpSpPr>
        <p:sp>
          <p:nvSpPr>
            <p:cNvPr id="20" name="타원 19">
              <a:extLst>
                <a:ext uri="{FF2B5EF4-FFF2-40B4-BE49-F238E27FC236}">
                  <a16:creationId xmlns:a16="http://schemas.microsoft.com/office/drawing/2014/main" id="{66044617-6917-E255-CBA2-D1C8FAC9CBA8}"/>
                </a:ext>
              </a:extLst>
            </p:cNvPr>
            <p:cNvSpPr/>
            <p:nvPr/>
          </p:nvSpPr>
          <p:spPr>
            <a:xfrm>
              <a:off x="1162594" y="1489166"/>
              <a:ext cx="600892" cy="52251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화살표: 위쪽 20">
              <a:extLst>
                <a:ext uri="{FF2B5EF4-FFF2-40B4-BE49-F238E27FC236}">
                  <a16:creationId xmlns:a16="http://schemas.microsoft.com/office/drawing/2014/main" id="{81935151-E92D-3A3B-2DDF-62E38EBB8F67}"/>
                </a:ext>
              </a:extLst>
            </p:cNvPr>
            <p:cNvSpPr/>
            <p:nvPr/>
          </p:nvSpPr>
          <p:spPr>
            <a:xfrm>
              <a:off x="1348740" y="1286692"/>
              <a:ext cx="228600" cy="463731"/>
            </a:xfrm>
            <a:prstGeom prst="up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D48C7C6A-1DBC-9187-3DC6-5378F0EAB22A}"/>
              </a:ext>
            </a:extLst>
          </p:cNvPr>
          <p:cNvGrpSpPr/>
          <p:nvPr/>
        </p:nvGrpSpPr>
        <p:grpSpPr>
          <a:xfrm>
            <a:off x="9263745" y="843064"/>
            <a:ext cx="600892" cy="724988"/>
            <a:chOff x="1162594" y="1286692"/>
            <a:chExt cx="600892" cy="724988"/>
          </a:xfrm>
        </p:grpSpPr>
        <p:sp>
          <p:nvSpPr>
            <p:cNvPr id="23" name="타원 22">
              <a:extLst>
                <a:ext uri="{FF2B5EF4-FFF2-40B4-BE49-F238E27FC236}">
                  <a16:creationId xmlns:a16="http://schemas.microsoft.com/office/drawing/2014/main" id="{0F3F17BB-D2AF-8928-1E9E-440F983DBB4A}"/>
                </a:ext>
              </a:extLst>
            </p:cNvPr>
            <p:cNvSpPr/>
            <p:nvPr/>
          </p:nvSpPr>
          <p:spPr>
            <a:xfrm>
              <a:off x="1162594" y="1489166"/>
              <a:ext cx="600892" cy="52251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화살표: 위쪽 23">
              <a:extLst>
                <a:ext uri="{FF2B5EF4-FFF2-40B4-BE49-F238E27FC236}">
                  <a16:creationId xmlns:a16="http://schemas.microsoft.com/office/drawing/2014/main" id="{EF20E90A-6BFD-3349-A91A-F8AA1A489F97}"/>
                </a:ext>
              </a:extLst>
            </p:cNvPr>
            <p:cNvSpPr/>
            <p:nvPr/>
          </p:nvSpPr>
          <p:spPr>
            <a:xfrm>
              <a:off x="1348740" y="1286692"/>
              <a:ext cx="228600" cy="463731"/>
            </a:xfrm>
            <a:prstGeom prst="up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C05D7AF9-058D-69E4-460B-A660EFA53694}"/>
              </a:ext>
            </a:extLst>
          </p:cNvPr>
          <p:cNvSpPr txBox="1"/>
          <p:nvPr/>
        </p:nvSpPr>
        <p:spPr>
          <a:xfrm>
            <a:off x="1380518" y="1722392"/>
            <a:ext cx="11176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외기(OA)</a:t>
            </a:r>
            <a:endParaRPr lang="en-US" altLang="ko-KR" dirty="0"/>
          </a:p>
          <a:p>
            <a:r>
              <a:rPr lang="ko-KR" altLang="en-US" dirty="0"/>
              <a:t>CN2  </a:t>
            </a:r>
            <a:endParaRPr lang="en-US" altLang="ko-KR" dirty="0"/>
          </a:p>
          <a:p>
            <a:r>
              <a:rPr lang="ko-KR" altLang="en-US" dirty="0"/>
              <a:t>GREEN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DACF813-B71C-5C1A-557A-839D18E5F59C}"/>
              </a:ext>
            </a:extLst>
          </p:cNvPr>
          <p:cNvSpPr txBox="1"/>
          <p:nvPr/>
        </p:nvSpPr>
        <p:spPr>
          <a:xfrm>
            <a:off x="2879613" y="1635481"/>
            <a:ext cx="11176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공청(AIR)</a:t>
            </a:r>
            <a:endParaRPr lang="en-US" altLang="ko-KR" dirty="0"/>
          </a:p>
          <a:p>
            <a:r>
              <a:rPr lang="ko-KR" altLang="en-US" dirty="0"/>
              <a:t>CN10</a:t>
            </a:r>
            <a:endParaRPr lang="en-US" altLang="ko-KR" dirty="0"/>
          </a:p>
          <a:p>
            <a:r>
              <a:rPr lang="ko-KR" altLang="en-US" dirty="0"/>
              <a:t>YELLOW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98EF9BF-CBB0-79A0-A17B-61653AA61BC0}"/>
              </a:ext>
            </a:extLst>
          </p:cNvPr>
          <p:cNvSpPr txBox="1"/>
          <p:nvPr/>
        </p:nvSpPr>
        <p:spPr>
          <a:xfrm>
            <a:off x="4378708" y="1691638"/>
            <a:ext cx="202209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바이패스(BYPASS)</a:t>
            </a:r>
            <a:endParaRPr lang="en-US" altLang="ko-KR" dirty="0"/>
          </a:p>
          <a:p>
            <a:r>
              <a:rPr lang="ko-KR" altLang="en-US" dirty="0"/>
              <a:t>CN5</a:t>
            </a:r>
            <a:endParaRPr lang="en-US" altLang="ko-KR" dirty="0"/>
          </a:p>
          <a:p>
            <a:r>
              <a:rPr lang="ko-KR" altLang="en-US" dirty="0"/>
              <a:t>RED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F44DB6-11F4-7E36-B7C5-A05163D287AB}"/>
              </a:ext>
            </a:extLst>
          </p:cNvPr>
          <p:cNvSpPr txBox="1"/>
          <p:nvPr/>
        </p:nvSpPr>
        <p:spPr>
          <a:xfrm>
            <a:off x="6534055" y="1722392"/>
            <a:ext cx="106461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배기(EA)</a:t>
            </a:r>
            <a:endParaRPr lang="en-US" altLang="ko-KR" dirty="0"/>
          </a:p>
          <a:p>
            <a:r>
              <a:rPr lang="ko-KR" altLang="en-US" dirty="0"/>
              <a:t>CN3</a:t>
            </a:r>
            <a:endParaRPr lang="en-US" altLang="ko-KR" dirty="0"/>
          </a:p>
          <a:p>
            <a:r>
              <a:rPr lang="ko-KR" altLang="en-US" dirty="0"/>
              <a:t>BLACK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17B8509-8A28-02F4-62FB-8059C7A3585A}"/>
              </a:ext>
            </a:extLst>
          </p:cNvPr>
          <p:cNvSpPr txBox="1"/>
          <p:nvPr/>
        </p:nvSpPr>
        <p:spPr>
          <a:xfrm>
            <a:off x="7835529" y="1711409"/>
            <a:ext cx="106461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 err="1"/>
              <a:t>급기</a:t>
            </a:r>
            <a:r>
              <a:rPr lang="ko-KR" altLang="en-US" dirty="0"/>
              <a:t>(SA)</a:t>
            </a:r>
            <a:endParaRPr lang="en-US" altLang="ko-KR" dirty="0"/>
          </a:p>
          <a:p>
            <a:r>
              <a:rPr lang="ko-KR" altLang="en-US" dirty="0"/>
              <a:t>CN7</a:t>
            </a:r>
            <a:endParaRPr lang="en-US" altLang="ko-KR" dirty="0"/>
          </a:p>
          <a:p>
            <a:r>
              <a:rPr lang="ko-KR" altLang="en-US" dirty="0"/>
              <a:t>BLUE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A90805A-E565-103F-CFE6-860F40FF4199}"/>
              </a:ext>
            </a:extLst>
          </p:cNvPr>
          <p:cNvSpPr txBox="1"/>
          <p:nvPr/>
        </p:nvSpPr>
        <p:spPr>
          <a:xfrm>
            <a:off x="9144630" y="1691638"/>
            <a:ext cx="114746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환기(RA)</a:t>
            </a:r>
            <a:endParaRPr lang="en-US" altLang="ko-KR" dirty="0"/>
          </a:p>
          <a:p>
            <a:r>
              <a:rPr lang="en-US" altLang="ko-KR" dirty="0"/>
              <a:t>C</a:t>
            </a:r>
            <a:r>
              <a:rPr lang="ko-KR" altLang="en-US" dirty="0"/>
              <a:t>N9</a:t>
            </a:r>
            <a:endParaRPr lang="en-US" altLang="ko-KR" dirty="0"/>
          </a:p>
          <a:p>
            <a:r>
              <a:rPr lang="ko-KR" altLang="en-US" dirty="0"/>
              <a:t>WHITE</a:t>
            </a: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5767EF15-0796-3CAF-6A13-8092F7EB9830}"/>
              </a:ext>
            </a:extLst>
          </p:cNvPr>
          <p:cNvSpPr/>
          <p:nvPr/>
        </p:nvSpPr>
        <p:spPr>
          <a:xfrm>
            <a:off x="339634" y="600892"/>
            <a:ext cx="10731138" cy="20326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7DFCDF1-0A4E-9592-A3F0-C1AF17964B32}"/>
              </a:ext>
            </a:extLst>
          </p:cNvPr>
          <p:cNvSpPr txBox="1"/>
          <p:nvPr/>
        </p:nvSpPr>
        <p:spPr>
          <a:xfrm>
            <a:off x="355948" y="664929"/>
            <a:ext cx="19565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 err="1"/>
              <a:t>댐퍼</a:t>
            </a:r>
            <a:r>
              <a:rPr lang="ko-KR" altLang="en-US" dirty="0"/>
              <a:t> 동작</a:t>
            </a:r>
          </a:p>
        </p:txBody>
      </p:sp>
      <p:pic>
        <p:nvPicPr>
          <p:cNvPr id="1028" name="Picture 4" descr="모터 - 무료 교통개 아이콘">
            <a:extLst>
              <a:ext uri="{FF2B5EF4-FFF2-40B4-BE49-F238E27FC236}">
                <a16:creationId xmlns:a16="http://schemas.microsoft.com/office/drawing/2014/main" id="{D2BC40DE-6CB8-C9D4-BABB-CC4FFCB7C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688" y="3112923"/>
            <a:ext cx="1287185" cy="1287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72908684-69D2-E806-0062-61205BD941DE}"/>
              </a:ext>
            </a:extLst>
          </p:cNvPr>
          <p:cNvSpPr txBox="1"/>
          <p:nvPr/>
        </p:nvSpPr>
        <p:spPr>
          <a:xfrm>
            <a:off x="326155" y="2710000"/>
            <a:ext cx="17666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 err="1"/>
              <a:t>팬모터</a:t>
            </a:r>
            <a:r>
              <a:rPr lang="ko-KR" altLang="en-US" dirty="0"/>
              <a:t> 동작</a:t>
            </a:r>
          </a:p>
        </p:txBody>
      </p:sp>
      <p:pic>
        <p:nvPicPr>
          <p:cNvPr id="42" name="Picture 4" descr="모터 - 무료 교통개 아이콘">
            <a:extLst>
              <a:ext uri="{FF2B5EF4-FFF2-40B4-BE49-F238E27FC236}">
                <a16:creationId xmlns:a16="http://schemas.microsoft.com/office/drawing/2014/main" id="{3A024527-5D4C-AE59-33F2-4E5C3E8E7D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091" y="3023980"/>
            <a:ext cx="1287185" cy="1287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942161FE-68C3-1CFF-0918-F1476386537C}"/>
              </a:ext>
            </a:extLst>
          </p:cNvPr>
          <p:cNvSpPr txBox="1"/>
          <p:nvPr/>
        </p:nvSpPr>
        <p:spPr>
          <a:xfrm>
            <a:off x="477382" y="4394145"/>
            <a:ext cx="10513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 err="1"/>
              <a:t>급기</a:t>
            </a:r>
            <a:r>
              <a:rPr lang="en-US" altLang="ko-KR" dirty="0"/>
              <a:t>(SA)</a:t>
            </a:r>
            <a:endParaRPr lang="ko-KR" alt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245A072-9A95-D170-3A02-BCB428778252}"/>
              </a:ext>
            </a:extLst>
          </p:cNvPr>
          <p:cNvSpPr txBox="1"/>
          <p:nvPr/>
        </p:nvSpPr>
        <p:spPr>
          <a:xfrm>
            <a:off x="2498210" y="4402004"/>
            <a:ext cx="10513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배기</a:t>
            </a:r>
            <a:r>
              <a:rPr lang="en-US" altLang="ko-KR" dirty="0"/>
              <a:t>(EA)</a:t>
            </a:r>
            <a:endParaRPr lang="ko-KR" altLang="en-US" dirty="0"/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968D4E9F-B38A-4902-2F10-96FD8BAE2C16}"/>
              </a:ext>
            </a:extLst>
          </p:cNvPr>
          <p:cNvSpPr/>
          <p:nvPr/>
        </p:nvSpPr>
        <p:spPr>
          <a:xfrm>
            <a:off x="326154" y="2684180"/>
            <a:ext cx="3508917" cy="212948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52DD3DE4-4AEF-A5B6-BCAB-C3A19EF2E9CB}"/>
              </a:ext>
            </a:extLst>
          </p:cNvPr>
          <p:cNvSpPr/>
          <p:nvPr/>
        </p:nvSpPr>
        <p:spPr>
          <a:xfrm>
            <a:off x="3974911" y="2727634"/>
            <a:ext cx="4779921" cy="17913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AA8DB0A-70F1-F101-F2F4-66C26E51054A}"/>
              </a:ext>
            </a:extLst>
          </p:cNvPr>
          <p:cNvSpPr txBox="1"/>
          <p:nvPr/>
        </p:nvSpPr>
        <p:spPr>
          <a:xfrm>
            <a:off x="4005435" y="2802181"/>
            <a:ext cx="19565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운전 모드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C6F6054-B8CF-0C32-C9B7-97BD50BA326E}"/>
              </a:ext>
            </a:extLst>
          </p:cNvPr>
          <p:cNvSpPr txBox="1"/>
          <p:nvPr/>
        </p:nvSpPr>
        <p:spPr>
          <a:xfrm>
            <a:off x="4288419" y="4126499"/>
            <a:ext cx="1164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환기</a:t>
            </a:r>
          </a:p>
        </p:txBody>
      </p:sp>
      <p:pic>
        <p:nvPicPr>
          <p:cNvPr id="52" name="그림 51">
            <a:extLst>
              <a:ext uri="{FF2B5EF4-FFF2-40B4-BE49-F238E27FC236}">
                <a16:creationId xmlns:a16="http://schemas.microsoft.com/office/drawing/2014/main" id="{9B2520E5-E95B-5E8E-AB52-9CD6A4FB6B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9856" y="3378519"/>
            <a:ext cx="701101" cy="708721"/>
          </a:xfrm>
          <a:prstGeom prst="rect">
            <a:avLst/>
          </a:prstGeom>
        </p:spPr>
      </p:pic>
      <p:pic>
        <p:nvPicPr>
          <p:cNvPr id="54" name="그림 53">
            <a:extLst>
              <a:ext uri="{FF2B5EF4-FFF2-40B4-BE49-F238E27FC236}">
                <a16:creationId xmlns:a16="http://schemas.microsoft.com/office/drawing/2014/main" id="{136DB86A-7036-58DB-6CB6-8B8DA67625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7901" y="3396004"/>
            <a:ext cx="723963" cy="693480"/>
          </a:xfrm>
          <a:prstGeom prst="rect">
            <a:avLst/>
          </a:prstGeom>
        </p:spPr>
      </p:pic>
      <p:pic>
        <p:nvPicPr>
          <p:cNvPr id="56" name="그림 55">
            <a:extLst>
              <a:ext uri="{FF2B5EF4-FFF2-40B4-BE49-F238E27FC236}">
                <a16:creationId xmlns:a16="http://schemas.microsoft.com/office/drawing/2014/main" id="{2111FF65-FBB1-E2C8-3D1A-DAF138AF96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65638" y="3402536"/>
            <a:ext cx="777307" cy="723963"/>
          </a:xfrm>
          <a:prstGeom prst="rect">
            <a:avLst/>
          </a:prstGeom>
        </p:spPr>
      </p:pic>
      <p:pic>
        <p:nvPicPr>
          <p:cNvPr id="58" name="그림 57">
            <a:extLst>
              <a:ext uri="{FF2B5EF4-FFF2-40B4-BE49-F238E27FC236}">
                <a16:creationId xmlns:a16="http://schemas.microsoft.com/office/drawing/2014/main" id="{D56164F3-8B48-B0C7-C365-A4D5D83562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4605" y="3380979"/>
            <a:ext cx="899238" cy="670618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E2856684-D594-233B-7E2E-DC50AE50E931}"/>
              </a:ext>
            </a:extLst>
          </p:cNvPr>
          <p:cNvSpPr txBox="1"/>
          <p:nvPr/>
        </p:nvSpPr>
        <p:spPr>
          <a:xfrm>
            <a:off x="5399856" y="4158602"/>
            <a:ext cx="6422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/>
              <a:t>자동</a:t>
            </a:r>
            <a:endParaRPr lang="ko-KR" altLang="en-US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53A639F-F39B-F875-58BD-B1FB085DEDE6}"/>
              </a:ext>
            </a:extLst>
          </p:cNvPr>
          <p:cNvSpPr txBox="1"/>
          <p:nvPr/>
        </p:nvSpPr>
        <p:spPr>
          <a:xfrm>
            <a:off x="6321879" y="4149667"/>
            <a:ext cx="6422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/>
              <a:t>공청</a:t>
            </a:r>
            <a:endParaRPr lang="ko-KR" alt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5E8155C-F834-3D72-FD98-A1BDF8839998}"/>
              </a:ext>
            </a:extLst>
          </p:cNvPr>
          <p:cNvSpPr txBox="1"/>
          <p:nvPr/>
        </p:nvSpPr>
        <p:spPr>
          <a:xfrm>
            <a:off x="7174217" y="4179354"/>
            <a:ext cx="11538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/>
              <a:t>바이패스</a:t>
            </a:r>
            <a:endParaRPr lang="ko-KR" altLang="en-US" dirty="0"/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800A3FBC-EF4B-AD49-0BB9-4FDC96DA5E57}"/>
              </a:ext>
            </a:extLst>
          </p:cNvPr>
          <p:cNvSpPr/>
          <p:nvPr/>
        </p:nvSpPr>
        <p:spPr>
          <a:xfrm>
            <a:off x="287509" y="5047602"/>
            <a:ext cx="3489412" cy="108956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4" name="그림 1023">
            <a:extLst>
              <a:ext uri="{FF2B5EF4-FFF2-40B4-BE49-F238E27FC236}">
                <a16:creationId xmlns:a16="http://schemas.microsoft.com/office/drawing/2014/main" id="{1E1676FC-68E4-849B-D14F-CB5AA522FC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76231" y="5149057"/>
            <a:ext cx="638834" cy="656880"/>
          </a:xfrm>
          <a:prstGeom prst="rect">
            <a:avLst/>
          </a:prstGeom>
        </p:spPr>
      </p:pic>
      <p:pic>
        <p:nvPicPr>
          <p:cNvPr id="1030" name="Picture 6" descr="전원 버튼 아이콘 Pixel Budha Flat | Freepik">
            <a:extLst>
              <a:ext uri="{FF2B5EF4-FFF2-40B4-BE49-F238E27FC236}">
                <a16:creationId xmlns:a16="http://schemas.microsoft.com/office/drawing/2014/main" id="{62766855-2E5D-140C-662C-E1B0E74EEC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956" y="5170523"/>
            <a:ext cx="573223" cy="573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" name="TextBox 1024">
            <a:extLst>
              <a:ext uri="{FF2B5EF4-FFF2-40B4-BE49-F238E27FC236}">
                <a16:creationId xmlns:a16="http://schemas.microsoft.com/office/drawing/2014/main" id="{63C386F8-6F9C-CDCF-1419-3B56D40C7A2F}"/>
              </a:ext>
            </a:extLst>
          </p:cNvPr>
          <p:cNvSpPr txBox="1"/>
          <p:nvPr/>
        </p:nvSpPr>
        <p:spPr>
          <a:xfrm>
            <a:off x="332946" y="5061621"/>
            <a:ext cx="9748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/>
              <a:t>전원</a:t>
            </a:r>
            <a:endParaRPr lang="ko-KR" altLang="en-US" dirty="0"/>
          </a:p>
        </p:txBody>
      </p:sp>
      <p:sp>
        <p:nvSpPr>
          <p:cNvPr id="1027" name="TextBox 1026">
            <a:extLst>
              <a:ext uri="{FF2B5EF4-FFF2-40B4-BE49-F238E27FC236}">
                <a16:creationId xmlns:a16="http://schemas.microsoft.com/office/drawing/2014/main" id="{8D211B4A-CDF8-5108-F8C1-6DC9F1D5D0AF}"/>
              </a:ext>
            </a:extLst>
          </p:cNvPr>
          <p:cNvSpPr txBox="1"/>
          <p:nvPr/>
        </p:nvSpPr>
        <p:spPr>
          <a:xfrm>
            <a:off x="1601414" y="5767839"/>
            <a:ext cx="9748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/>
              <a:t>ON</a:t>
            </a:r>
            <a:endParaRPr lang="ko-KR" altLang="en-US" dirty="0"/>
          </a:p>
        </p:txBody>
      </p:sp>
      <p:sp>
        <p:nvSpPr>
          <p:cNvPr id="1029" name="TextBox 1028">
            <a:extLst>
              <a:ext uri="{FF2B5EF4-FFF2-40B4-BE49-F238E27FC236}">
                <a16:creationId xmlns:a16="http://schemas.microsoft.com/office/drawing/2014/main" id="{4A9F11A5-9659-5206-064E-5AAB6108024F}"/>
              </a:ext>
            </a:extLst>
          </p:cNvPr>
          <p:cNvSpPr txBox="1"/>
          <p:nvPr/>
        </p:nvSpPr>
        <p:spPr>
          <a:xfrm>
            <a:off x="2652805" y="5780908"/>
            <a:ext cx="9748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/>
              <a:t>OFF</a:t>
            </a:r>
            <a:endParaRPr lang="ko-KR" altLang="en-US" dirty="0"/>
          </a:p>
        </p:txBody>
      </p:sp>
      <p:sp>
        <p:nvSpPr>
          <p:cNvPr id="1031" name="TextBox 1030">
            <a:extLst>
              <a:ext uri="{FF2B5EF4-FFF2-40B4-BE49-F238E27FC236}">
                <a16:creationId xmlns:a16="http://schemas.microsoft.com/office/drawing/2014/main" id="{88B64283-2C8E-D664-9693-E8E1323D8945}"/>
              </a:ext>
            </a:extLst>
          </p:cNvPr>
          <p:cNvSpPr txBox="1"/>
          <p:nvPr/>
        </p:nvSpPr>
        <p:spPr>
          <a:xfrm>
            <a:off x="296769" y="244298"/>
            <a:ext cx="32628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/>
              <a:t>ERV </a:t>
            </a:r>
            <a:r>
              <a:rPr lang="ko-KR" altLang="en-US" dirty="0"/>
              <a:t>시뮬레이터 프로그램 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E34C5778-5318-F595-8C5E-0D248A28AFC5}"/>
              </a:ext>
            </a:extLst>
          </p:cNvPr>
          <p:cNvSpPr/>
          <p:nvPr/>
        </p:nvSpPr>
        <p:spPr>
          <a:xfrm>
            <a:off x="3967788" y="4719967"/>
            <a:ext cx="5398281" cy="17913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D6BC38-07F4-B780-8B21-FABBAB28E307}"/>
              </a:ext>
            </a:extLst>
          </p:cNvPr>
          <p:cNvSpPr txBox="1"/>
          <p:nvPr/>
        </p:nvSpPr>
        <p:spPr>
          <a:xfrm>
            <a:off x="3998312" y="4794514"/>
            <a:ext cx="19565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에러코드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B4C832-6726-C31C-BC07-71BE42F600EB}"/>
              </a:ext>
            </a:extLst>
          </p:cNvPr>
          <p:cNvSpPr txBox="1"/>
          <p:nvPr/>
        </p:nvSpPr>
        <p:spPr>
          <a:xfrm>
            <a:off x="4425040" y="5283591"/>
            <a:ext cx="63880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/>
              <a:t>E02</a:t>
            </a:r>
            <a:endParaRPr lang="ko-KR" altLang="en-US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0CDAE3-2254-BF9E-A5B3-05D22BD464C4}"/>
              </a:ext>
            </a:extLst>
          </p:cNvPr>
          <p:cNvSpPr txBox="1"/>
          <p:nvPr/>
        </p:nvSpPr>
        <p:spPr>
          <a:xfrm>
            <a:off x="4237484" y="5705341"/>
            <a:ext cx="12153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온도센서 에러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47D265-BA67-BDE6-6E02-C5D74768B681}"/>
              </a:ext>
            </a:extLst>
          </p:cNvPr>
          <p:cNvSpPr txBox="1"/>
          <p:nvPr/>
        </p:nvSpPr>
        <p:spPr>
          <a:xfrm>
            <a:off x="5363476" y="5286982"/>
            <a:ext cx="63880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/>
              <a:t>E09</a:t>
            </a:r>
            <a:endParaRPr lang="ko-KR" altLang="en-US" sz="200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31DEF6A-8AA6-988F-04B6-0ED1D79B1057}"/>
              </a:ext>
            </a:extLst>
          </p:cNvPr>
          <p:cNvSpPr txBox="1"/>
          <p:nvPr/>
        </p:nvSpPr>
        <p:spPr>
          <a:xfrm>
            <a:off x="5196561" y="5683701"/>
            <a:ext cx="12153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 err="1"/>
              <a:t>급기</a:t>
            </a:r>
            <a:r>
              <a:rPr lang="en-US" altLang="ko-KR" dirty="0"/>
              <a:t>(SA)</a:t>
            </a:r>
            <a:r>
              <a:rPr lang="ko-KR" altLang="en-US" dirty="0" err="1"/>
              <a:t>팬에러</a:t>
            </a:r>
            <a:endParaRPr lang="ko-KR" alt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CF6DC5E-22FE-63A0-3714-AFE51E5D1586}"/>
              </a:ext>
            </a:extLst>
          </p:cNvPr>
          <p:cNvSpPr txBox="1"/>
          <p:nvPr/>
        </p:nvSpPr>
        <p:spPr>
          <a:xfrm>
            <a:off x="6336110" y="5250834"/>
            <a:ext cx="63880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/>
              <a:t>E10</a:t>
            </a:r>
            <a:endParaRPr lang="ko-KR" altLang="en-US" sz="2000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C8ECC57-1FC6-D32A-6236-F336B98D1433}"/>
              </a:ext>
            </a:extLst>
          </p:cNvPr>
          <p:cNvSpPr txBox="1"/>
          <p:nvPr/>
        </p:nvSpPr>
        <p:spPr>
          <a:xfrm>
            <a:off x="6169195" y="5647553"/>
            <a:ext cx="12153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배기</a:t>
            </a:r>
            <a:r>
              <a:rPr lang="en-US" altLang="ko-KR" dirty="0"/>
              <a:t>(EA)</a:t>
            </a:r>
            <a:r>
              <a:rPr lang="ko-KR" altLang="en-US" dirty="0" err="1"/>
              <a:t>팬에러</a:t>
            </a:r>
            <a:endParaRPr lang="ko-KR" alt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5EFAF47-AB0A-F203-3FD7-FACA6818A1D5}"/>
              </a:ext>
            </a:extLst>
          </p:cNvPr>
          <p:cNvSpPr txBox="1"/>
          <p:nvPr/>
        </p:nvSpPr>
        <p:spPr>
          <a:xfrm>
            <a:off x="8254763" y="5216678"/>
            <a:ext cx="91233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/>
              <a:t>COLD</a:t>
            </a:r>
            <a:endParaRPr lang="ko-KR" altLang="en-US" sz="2000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D552280-8203-D6FF-D384-80CC72CD8E27}"/>
              </a:ext>
            </a:extLst>
          </p:cNvPr>
          <p:cNvSpPr txBox="1"/>
          <p:nvPr/>
        </p:nvSpPr>
        <p:spPr>
          <a:xfrm>
            <a:off x="8087848" y="5613397"/>
            <a:ext cx="12153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장비보호모드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33F16AD-BC4B-9008-C83D-54C92E61BDEA}"/>
              </a:ext>
            </a:extLst>
          </p:cNvPr>
          <p:cNvSpPr txBox="1"/>
          <p:nvPr/>
        </p:nvSpPr>
        <p:spPr>
          <a:xfrm>
            <a:off x="7271685" y="5259202"/>
            <a:ext cx="63880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/>
              <a:t>E07</a:t>
            </a:r>
            <a:endParaRPr lang="ko-KR" altLang="en-US" sz="20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72647A4-61B1-0D45-BE24-3510FBE043B7}"/>
              </a:ext>
            </a:extLst>
          </p:cNvPr>
          <p:cNvSpPr txBox="1"/>
          <p:nvPr/>
        </p:nvSpPr>
        <p:spPr>
          <a:xfrm>
            <a:off x="7104770" y="5655921"/>
            <a:ext cx="12153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 err="1"/>
              <a:t>내부통신에러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9214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81</Words>
  <Application>Microsoft Office PowerPoint</Application>
  <PresentationFormat>와이드스크린</PresentationFormat>
  <Paragraphs>42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경선 전</dc:creator>
  <cp:lastModifiedBy>경선 전</cp:lastModifiedBy>
  <cp:revision>4</cp:revision>
  <dcterms:created xsi:type="dcterms:W3CDTF">2026-05-22T11:19:14Z</dcterms:created>
  <dcterms:modified xsi:type="dcterms:W3CDTF">2026-05-22T12:01:46Z</dcterms:modified>
</cp:coreProperties>
</file>