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619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6CC381-F872-C3A1-A9CF-69392495EA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06A45B9-3A56-D992-60CF-4AA9BE925F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774358-19E3-D119-0833-D4566EADC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D5CCE-DA72-4C66-891A-73FB354CDAF5}" type="datetimeFigureOut">
              <a:rPr lang="ko-KR" altLang="en-US" smtClean="0"/>
              <a:t>2026-04-11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63495CF-97F0-3F9D-2F72-520EF318C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257A87B-412D-BC37-FD45-790878694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F5C3-9124-4327-9695-B2524BBD0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93728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562C65-DB4F-A79F-4B9B-D174E1E4E6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5F464ECB-F6AF-2B8C-C8D9-4F8CF7DFAF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0DFA497-14DE-4BCE-B474-F9D31041F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D5CCE-DA72-4C66-891A-73FB354CDAF5}" type="datetimeFigureOut">
              <a:rPr lang="ko-KR" altLang="en-US" smtClean="0"/>
              <a:t>2026-04-11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ABBFB64-C0C3-F4D0-7C46-C6CC94D15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EC9E920-95B8-AE53-31EA-F1C50B670C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F5C3-9124-4327-9695-B2524BBD0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1952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619E2A1-8FED-7A6C-F727-3902653714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4CB0FAE9-997A-AB5E-5E63-077AA14551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2FEA520-C892-D5E9-0DF8-485D60D76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D5CCE-DA72-4C66-891A-73FB354CDAF5}" type="datetimeFigureOut">
              <a:rPr lang="ko-KR" altLang="en-US" smtClean="0"/>
              <a:t>2026-04-11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8E47388-F37B-0EC2-FCB8-95E377359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FD1AD2F-6E7E-D368-6F4B-B2CD870DB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F5C3-9124-4327-9695-B2524BBD0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6716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CA31457-3772-398A-0D0C-7361EF625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CD073C8-4D45-ED2C-8839-2C11CDEABF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1E2A8F-1420-8050-3D03-3B8998903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D5CCE-DA72-4C66-891A-73FB354CDAF5}" type="datetimeFigureOut">
              <a:rPr lang="ko-KR" altLang="en-US" smtClean="0"/>
              <a:t>2026-04-11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71D967-BB4B-E55C-A372-35BB87B07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4C987C8-49E4-07D1-398F-54DFBDEEE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F5C3-9124-4327-9695-B2524BBD0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0792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4E09CA-8C44-F1A0-A600-D00312E99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7A50C03-7A1C-BC20-0D9A-4A38D53E3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7DFACAC-6FEE-5A15-5E33-8DA1C57DF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D5CCE-DA72-4C66-891A-73FB354CDAF5}" type="datetimeFigureOut">
              <a:rPr lang="ko-KR" altLang="en-US" smtClean="0"/>
              <a:t>2026-04-11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F92A468-E362-D755-6E72-C515CDA84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9047CE6-C60A-0AEE-FF6B-03038E41D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F5C3-9124-4327-9695-B2524BBD0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2746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6CBF89D-7582-2EF5-9E27-8023DBDCA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E0814CF-7E7B-0F96-4415-9689E629069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D364873-6692-9C39-31D3-A41DD5F9FE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130DBCF-5436-EC89-5F5C-EF92D99D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D5CCE-DA72-4C66-891A-73FB354CDAF5}" type="datetimeFigureOut">
              <a:rPr lang="ko-KR" altLang="en-US" smtClean="0"/>
              <a:t>2026-04-11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94CF7AF-E52A-45F2-C3B5-2EA210D10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665E014-5754-CDFC-924A-25DB8845B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F5C3-9124-4327-9695-B2524BBD0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8898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2AECE7-D1D9-F813-CB78-A3C2E5BA6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ED95504-F831-95FD-4C2D-4E3F18807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5D3E401-3004-A206-A3EF-3552994F64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7D44A6A-B7CA-D9CD-5EE1-F88F484792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21A5274-3EFF-BC4F-0883-71109A943D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60A4714C-5BDA-0C8D-9248-6BEA5A29E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D5CCE-DA72-4C66-891A-73FB354CDAF5}" type="datetimeFigureOut">
              <a:rPr lang="ko-KR" altLang="en-US" smtClean="0"/>
              <a:t>2026-04-11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50E73D23-0174-B24A-6D19-C8A28A7CB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17147DE9-1528-B3F9-5AE8-781B819A2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F5C3-9124-4327-9695-B2524BBD0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2782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0826585-97F2-4CD5-52BE-D0C58573F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03687F21-1675-72AD-B5EC-F20C3E911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D5CCE-DA72-4C66-891A-73FB354CDAF5}" type="datetimeFigureOut">
              <a:rPr lang="ko-KR" altLang="en-US" smtClean="0"/>
              <a:t>2026-04-11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4022031-4EDB-DB80-A8C2-A9E623BA9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5C4C8FDA-3542-0A90-195B-5BD2A0711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F5C3-9124-4327-9695-B2524BBD0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73599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959F50B1-C0B1-25CF-F8E5-C64167458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D5CCE-DA72-4C66-891A-73FB354CDAF5}" type="datetimeFigureOut">
              <a:rPr lang="ko-KR" altLang="en-US" smtClean="0"/>
              <a:t>2026-04-11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AFEC3BA-6030-769F-10D4-D3F2EB6E8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401EA4AE-E25F-5677-FFB4-6830E9DC0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F5C3-9124-4327-9695-B2524BBD0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710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6F7E912-4EEF-8096-B183-5DD505FFB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B509DB61-7632-72D0-575E-3443DF4E81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DE29609-41CB-7B12-3530-C86A2E8EC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0B11E95-F8B2-4D8A-152B-A4B41EA30B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D5CCE-DA72-4C66-891A-73FB354CDAF5}" type="datetimeFigureOut">
              <a:rPr lang="ko-KR" altLang="en-US" smtClean="0"/>
              <a:t>2026-04-11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CB4D6CE-EE15-833A-1809-811E8A445E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F00A5E71-F03C-679D-9E90-66A6B3B12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F5C3-9124-4327-9695-B2524BBD0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6767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5C3A015-12A5-7823-3790-EC22B0579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BC7FFE7-1EC7-1AB2-5A61-A24B4F2453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E14AB8FA-774B-DE84-A82A-06FD45697A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BFFC024-0B57-8930-00BA-CA9A1E9CD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FD5CCE-DA72-4C66-891A-73FB354CDAF5}" type="datetimeFigureOut">
              <a:rPr lang="ko-KR" altLang="en-US" smtClean="0"/>
              <a:t>2026-04-11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10A4B92-9B5D-CFB1-91A1-46740B0A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7F547E73-74B2-2F95-2EFE-3BB88AD91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2F5C3-9124-4327-9695-B2524BBD0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18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ABBA24D1-AFB4-63FF-6287-081ABA8E12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75ED4A3E-A08B-EF7E-122D-6732606E45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556BADD-CC7C-6D21-6887-BF71EFBF7E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FD5CCE-DA72-4C66-891A-73FB354CDAF5}" type="datetimeFigureOut">
              <a:rPr lang="ko-KR" altLang="en-US" smtClean="0"/>
              <a:t>2026-04-11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023CAC0-D8F9-3631-B0EB-2F59DC52C8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9669B5F-EA10-7E2B-F5FD-0846637EC4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2F5C3-9124-4327-9695-B2524BBD0C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31088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7064BAC1-4EAA-3447-C965-AF1A08567A5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3383" t="25761" r="-13383" b="5673"/>
          <a:stretch>
            <a:fillRect/>
          </a:stretch>
        </p:blipFill>
        <p:spPr>
          <a:xfrm>
            <a:off x="424543" y="3815407"/>
            <a:ext cx="2821829" cy="242396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B9D50ED-89BF-3605-8945-C0114136C213}"/>
              </a:ext>
            </a:extLst>
          </p:cNvPr>
          <p:cNvSpPr txBox="1"/>
          <p:nvPr/>
        </p:nvSpPr>
        <p:spPr>
          <a:xfrm>
            <a:off x="424543" y="333102"/>
            <a:ext cx="35926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err="1"/>
              <a:t>스테핑</a:t>
            </a:r>
            <a:r>
              <a:rPr lang="ko-KR" altLang="en-US" dirty="0"/>
              <a:t> 모터 사양서 </a:t>
            </a:r>
            <a:r>
              <a:rPr lang="en-US" altLang="ko-KR" dirty="0"/>
              <a:t>(MS35BYJ46)</a:t>
            </a:r>
            <a:endParaRPr lang="ko-KR" alt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4DD07F-8B21-7072-99D3-965C4E8BB98F}"/>
              </a:ext>
            </a:extLst>
          </p:cNvPr>
          <p:cNvSpPr txBox="1"/>
          <p:nvPr/>
        </p:nvSpPr>
        <p:spPr>
          <a:xfrm>
            <a:off x="424543" y="1048243"/>
            <a:ext cx="425359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ko-KR" sz="1400" dirty="0"/>
              <a:t>Number of Phase : 4</a:t>
            </a:r>
          </a:p>
          <a:p>
            <a:r>
              <a:rPr lang="en-US" altLang="ko-KR" sz="1400" dirty="0"/>
              <a:t>Basic Step Angle : 7.5 / 85</a:t>
            </a:r>
          </a:p>
          <a:p>
            <a:r>
              <a:rPr lang="en-US" altLang="ko-KR" sz="1400" dirty="0"/>
              <a:t>Reduction Ratio : 1:85</a:t>
            </a:r>
          </a:p>
          <a:p>
            <a:r>
              <a:rPr lang="en-US" altLang="ko-KR" sz="1400" dirty="0"/>
              <a:t>Rated Voltage : 12VDC</a:t>
            </a:r>
          </a:p>
          <a:p>
            <a:r>
              <a:rPr lang="en-US" altLang="ko-KR" sz="1400" dirty="0"/>
              <a:t>Pull in Torque : &gt;=285mN.m</a:t>
            </a:r>
          </a:p>
          <a:p>
            <a:r>
              <a:rPr lang="en-US" altLang="ko-KR" sz="1400" dirty="0"/>
              <a:t>Cogging Torque : 98mN.m</a:t>
            </a:r>
          </a:p>
          <a:p>
            <a:r>
              <a:rPr lang="en-US" altLang="ko-KR" sz="1400" dirty="0"/>
              <a:t>Noise : 45dB</a:t>
            </a:r>
          </a:p>
          <a:p>
            <a:r>
              <a:rPr lang="en-US" altLang="ko-KR" sz="1400" dirty="0"/>
              <a:t>No load pull in frequency &gt;=500Hz</a:t>
            </a:r>
          </a:p>
          <a:p>
            <a:r>
              <a:rPr lang="en-US" altLang="ko-KR" sz="1400" dirty="0"/>
              <a:t>No load pull in out frequency &gt;=800Hz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C60AB80-8BBA-AE0D-B39E-261DCD6F09C9}"/>
              </a:ext>
            </a:extLst>
          </p:cNvPr>
          <p:cNvSpPr txBox="1"/>
          <p:nvPr/>
        </p:nvSpPr>
        <p:spPr>
          <a:xfrm>
            <a:off x="492578" y="3351676"/>
            <a:ext cx="2500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400" b="1" dirty="0"/>
              <a:t>Wiring Diagram</a:t>
            </a:r>
          </a:p>
        </p:txBody>
      </p:sp>
      <p:graphicFrame>
        <p:nvGraphicFramePr>
          <p:cNvPr id="12" name="표 11">
            <a:extLst>
              <a:ext uri="{FF2B5EF4-FFF2-40B4-BE49-F238E27FC236}">
                <a16:creationId xmlns:a16="http://schemas.microsoft.com/office/drawing/2014/main" id="{B23C4043-24D9-9C98-FCAA-2E13B3BF8E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9293343"/>
              </p:ext>
            </p:extLst>
          </p:nvPr>
        </p:nvGraphicFramePr>
        <p:xfrm>
          <a:off x="3612675" y="3852165"/>
          <a:ext cx="7815687" cy="2621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8657">
                  <a:extLst>
                    <a:ext uri="{9D8B030D-6E8A-4147-A177-3AD203B41FA5}">
                      <a16:colId xmlns:a16="http://schemas.microsoft.com/office/drawing/2014/main" val="267173744"/>
                    </a:ext>
                  </a:extLst>
                </a:gridCol>
                <a:gridCol w="2129246">
                  <a:extLst>
                    <a:ext uri="{9D8B030D-6E8A-4147-A177-3AD203B41FA5}">
                      <a16:colId xmlns:a16="http://schemas.microsoft.com/office/drawing/2014/main" val="3846962504"/>
                    </a:ext>
                  </a:extLst>
                </a:gridCol>
                <a:gridCol w="372291">
                  <a:extLst>
                    <a:ext uri="{9D8B030D-6E8A-4147-A177-3AD203B41FA5}">
                      <a16:colId xmlns:a16="http://schemas.microsoft.com/office/drawing/2014/main" val="2542215528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979004259"/>
                    </a:ext>
                  </a:extLst>
                </a:gridCol>
                <a:gridCol w="418012">
                  <a:extLst>
                    <a:ext uri="{9D8B030D-6E8A-4147-A177-3AD203B41FA5}">
                      <a16:colId xmlns:a16="http://schemas.microsoft.com/office/drawing/2014/main" val="3327544406"/>
                    </a:ext>
                  </a:extLst>
                </a:gridCol>
                <a:gridCol w="470263">
                  <a:extLst>
                    <a:ext uri="{9D8B030D-6E8A-4147-A177-3AD203B41FA5}">
                      <a16:colId xmlns:a16="http://schemas.microsoft.com/office/drawing/2014/main" val="2392271101"/>
                    </a:ext>
                  </a:extLst>
                </a:gridCol>
                <a:gridCol w="411480">
                  <a:extLst>
                    <a:ext uri="{9D8B030D-6E8A-4147-A177-3AD203B41FA5}">
                      <a16:colId xmlns:a16="http://schemas.microsoft.com/office/drawing/2014/main" val="2993928586"/>
                    </a:ext>
                  </a:extLst>
                </a:gridCol>
                <a:gridCol w="398417">
                  <a:extLst>
                    <a:ext uri="{9D8B030D-6E8A-4147-A177-3AD203B41FA5}">
                      <a16:colId xmlns:a16="http://schemas.microsoft.com/office/drawing/2014/main" val="3625357757"/>
                    </a:ext>
                  </a:extLst>
                </a:gridCol>
                <a:gridCol w="391885">
                  <a:extLst>
                    <a:ext uri="{9D8B030D-6E8A-4147-A177-3AD203B41FA5}">
                      <a16:colId xmlns:a16="http://schemas.microsoft.com/office/drawing/2014/main" val="449773572"/>
                    </a:ext>
                  </a:extLst>
                </a:gridCol>
                <a:gridCol w="448236">
                  <a:extLst>
                    <a:ext uri="{9D8B030D-6E8A-4147-A177-3AD203B41FA5}">
                      <a16:colId xmlns:a16="http://schemas.microsoft.com/office/drawing/2014/main" val="7869507"/>
                    </a:ext>
                  </a:extLst>
                </a:gridCol>
              </a:tblGrid>
              <a:tr h="37084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Terminal Serial Number</a:t>
                      </a:r>
                      <a:endParaRPr lang="ko-KR" altLang="en-US" sz="1100" dirty="0"/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Wire </a:t>
                      </a:r>
                      <a:r>
                        <a:rPr lang="en-US" altLang="ko-KR" sz="1100" dirty="0" err="1"/>
                        <a:t>Colr</a:t>
                      </a:r>
                      <a:endParaRPr lang="ko-KR" altLang="en-US" sz="1100" dirty="0"/>
                    </a:p>
                  </a:txBody>
                  <a:tcPr anchor="ctr"/>
                </a:tc>
                <a:tc gridSpan="8"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/>
                        <a:t>Allocation order</a:t>
                      </a:r>
                    </a:p>
                    <a:p>
                      <a:pPr algn="ctr" latinLnBrk="1"/>
                      <a:r>
                        <a:rPr lang="en-US" altLang="ko-KR" sz="1000" dirty="0"/>
                        <a:t>CCW </a:t>
                      </a:r>
                      <a:r>
                        <a:rPr lang="en-US" altLang="ko-KR" sz="1000" dirty="0">
                          <a:sym typeface="Wingdings" panose="05000000000000000000" pitchFamily="2" charset="2"/>
                        </a:rPr>
                        <a:t>-------------------------------------------- CW</a:t>
                      </a:r>
                      <a:endParaRPr lang="ko-KR" alt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30498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/>
                        <a:t>1</a:t>
                      </a:r>
                      <a:endParaRPr lang="ko-KR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/>
                        <a:t>2</a:t>
                      </a:r>
                      <a:endParaRPr lang="ko-KR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/>
                        <a:t>3</a:t>
                      </a:r>
                      <a:endParaRPr lang="ko-KR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/>
                        <a:t>4</a:t>
                      </a:r>
                      <a:endParaRPr lang="ko-KR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/>
                        <a:t>5</a:t>
                      </a:r>
                      <a:endParaRPr lang="ko-KR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/>
                        <a:t>6</a:t>
                      </a:r>
                      <a:endParaRPr lang="ko-KR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/>
                        <a:t>7</a:t>
                      </a:r>
                      <a:endParaRPr lang="ko-KR" altLang="en-US" sz="10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000" dirty="0"/>
                        <a:t>8</a:t>
                      </a:r>
                      <a:endParaRPr lang="ko-KR" altLang="en-US" sz="10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768247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1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RED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+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/>
                        <a:t>+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/>
                        <a:t>+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/>
                        <a:t>+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/>
                        <a:t>+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/>
                        <a:t>+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/>
                        <a:t>+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/>
                        <a:t>+</a:t>
                      </a:r>
                      <a:endParaRPr lang="ko-KR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034372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2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ORANGE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-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-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-</a:t>
                      </a:r>
                      <a:endParaRPr lang="ko-KR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117206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3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YELLOW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-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-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-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29125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4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PINK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-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-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-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338767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5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BLUE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10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-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-</a:t>
                      </a:r>
                      <a:endParaRPr lang="ko-KR" altLang="en-U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/>
                        <a:t>-</a:t>
                      </a:r>
                      <a:endParaRPr lang="ko-KR" altLang="en-US" sz="11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02135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1D5D23B8-CC7A-9D4D-893F-532EFA51701C}"/>
              </a:ext>
            </a:extLst>
          </p:cNvPr>
          <p:cNvSpPr txBox="1"/>
          <p:nvPr/>
        </p:nvSpPr>
        <p:spPr>
          <a:xfrm>
            <a:off x="3612675" y="3505565"/>
            <a:ext cx="40895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400" b="1" dirty="0"/>
              <a:t>Phase Sequence (1-2 Phase Exciting)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8033AD-8B62-1C8A-E4C2-8DCFAD87837A}"/>
              </a:ext>
            </a:extLst>
          </p:cNvPr>
          <p:cNvSpPr txBox="1"/>
          <p:nvPr/>
        </p:nvSpPr>
        <p:spPr>
          <a:xfrm>
            <a:off x="424543" y="704499"/>
            <a:ext cx="25004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ko-KR" sz="1400" b="1" dirty="0"/>
              <a:t>Specification</a:t>
            </a:r>
          </a:p>
        </p:txBody>
      </p:sp>
    </p:spTree>
    <p:extLst>
      <p:ext uri="{BB962C8B-B14F-4D97-AF65-F5344CB8AC3E}">
        <p14:creationId xmlns:p14="http://schemas.microsoft.com/office/powerpoint/2010/main" val="4032483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118</Words>
  <Application>Microsoft Office PowerPoint</Application>
  <PresentationFormat>와이드스크린</PresentationFormat>
  <Paragraphs>55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Wingdings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경선 전</dc:creator>
  <cp:lastModifiedBy>경선 전</cp:lastModifiedBy>
  <cp:revision>1</cp:revision>
  <dcterms:created xsi:type="dcterms:W3CDTF">2026-04-11T03:50:15Z</dcterms:created>
  <dcterms:modified xsi:type="dcterms:W3CDTF">2026-04-11T03:50:39Z</dcterms:modified>
</cp:coreProperties>
</file>